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ink/ink1.xml" ContentType="application/inkml+xml"/>
  <Override PartName="/ppt/ink/ink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webextensions/webextension1.xml" ContentType="application/vnd.ms-office.webextension+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80"/>
  </p:notesMasterIdLst>
  <p:handoutMasterIdLst>
    <p:handoutMasterId r:id="rId81"/>
  </p:handoutMasterIdLst>
  <p:sldIdLst>
    <p:sldId id="1566" r:id="rId2"/>
    <p:sldId id="2026" r:id="rId3"/>
    <p:sldId id="262" r:id="rId4"/>
    <p:sldId id="258" r:id="rId5"/>
    <p:sldId id="257" r:id="rId6"/>
    <p:sldId id="794" r:id="rId7"/>
    <p:sldId id="1621" r:id="rId8"/>
    <p:sldId id="1816" r:id="rId9"/>
    <p:sldId id="1778" r:id="rId10"/>
    <p:sldId id="1817" r:id="rId11"/>
    <p:sldId id="1818" r:id="rId12"/>
    <p:sldId id="1829" r:id="rId13"/>
    <p:sldId id="1820" r:id="rId14"/>
    <p:sldId id="1824" r:id="rId15"/>
    <p:sldId id="1830" r:id="rId16"/>
    <p:sldId id="1825" r:id="rId17"/>
    <p:sldId id="1831" r:id="rId18"/>
    <p:sldId id="1903" r:id="rId19"/>
    <p:sldId id="1827" r:id="rId20"/>
    <p:sldId id="1833" r:id="rId21"/>
    <p:sldId id="280" r:id="rId22"/>
    <p:sldId id="340" r:id="rId23"/>
    <p:sldId id="1834" r:id="rId24"/>
    <p:sldId id="1835" r:id="rId25"/>
    <p:sldId id="909" r:id="rId26"/>
    <p:sldId id="1836" r:id="rId27"/>
    <p:sldId id="303" r:id="rId28"/>
    <p:sldId id="1871" r:id="rId29"/>
    <p:sldId id="1873" r:id="rId30"/>
    <p:sldId id="1898" r:id="rId31"/>
    <p:sldId id="1899" r:id="rId32"/>
    <p:sldId id="2027" r:id="rId33"/>
    <p:sldId id="1900" r:id="rId34"/>
    <p:sldId id="1901" r:id="rId35"/>
    <p:sldId id="1866" r:id="rId36"/>
    <p:sldId id="1863" r:id="rId37"/>
    <p:sldId id="2028" r:id="rId38"/>
    <p:sldId id="2031" r:id="rId39"/>
    <p:sldId id="2030" r:id="rId40"/>
    <p:sldId id="268" r:id="rId41"/>
    <p:sldId id="1849" r:id="rId42"/>
    <p:sldId id="1889" r:id="rId43"/>
    <p:sldId id="276" r:id="rId44"/>
    <p:sldId id="275" r:id="rId45"/>
    <p:sldId id="1902" r:id="rId46"/>
    <p:sldId id="282" r:id="rId47"/>
    <p:sldId id="284" r:id="rId48"/>
    <p:sldId id="1888" r:id="rId49"/>
    <p:sldId id="281" r:id="rId50"/>
    <p:sldId id="1896" r:id="rId51"/>
    <p:sldId id="277" r:id="rId52"/>
    <p:sldId id="307" r:id="rId53"/>
    <p:sldId id="1894" r:id="rId54"/>
    <p:sldId id="289" r:id="rId55"/>
    <p:sldId id="1854" r:id="rId56"/>
    <p:sldId id="1855" r:id="rId57"/>
    <p:sldId id="314" r:id="rId58"/>
    <p:sldId id="316" r:id="rId59"/>
    <p:sldId id="328" r:id="rId60"/>
    <p:sldId id="1860" r:id="rId61"/>
    <p:sldId id="1861" r:id="rId62"/>
    <p:sldId id="1862" r:id="rId63"/>
    <p:sldId id="1865" r:id="rId64"/>
    <p:sldId id="348" r:id="rId65"/>
    <p:sldId id="2029" r:id="rId66"/>
    <p:sldId id="1867" r:id="rId67"/>
    <p:sldId id="1869" r:id="rId68"/>
    <p:sldId id="1891" r:id="rId69"/>
    <p:sldId id="1895" r:id="rId70"/>
    <p:sldId id="1838" r:id="rId71"/>
    <p:sldId id="1839" r:id="rId72"/>
    <p:sldId id="1841" r:id="rId73"/>
    <p:sldId id="1842" r:id="rId74"/>
    <p:sldId id="1843" r:id="rId75"/>
    <p:sldId id="1844" r:id="rId76"/>
    <p:sldId id="1885" r:id="rId77"/>
    <p:sldId id="1845" r:id="rId78"/>
    <p:sldId id="1837" r:id="rId79"/>
  </p:sldIdLst>
  <p:sldSz cx="9144000" cy="6858000" type="screen4x3"/>
  <p:notesSz cx="6858000" cy="9144000"/>
  <p:custDataLst>
    <p:tags r:id="rId8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973" userDrawn="1">
          <p15:clr>
            <a:srgbClr val="A4A3A4"/>
          </p15:clr>
        </p15:guide>
        <p15:guide id="3" pos="3833" userDrawn="1">
          <p15:clr>
            <a:srgbClr val="A4A3A4"/>
          </p15:clr>
        </p15:guide>
        <p15:guide id="7" pos="5579" userDrawn="1">
          <p15:clr>
            <a:srgbClr val="A4A3A4"/>
          </p15:clr>
        </p15:guide>
        <p15:guide id="8" pos="158" userDrawn="1">
          <p15:clr>
            <a:srgbClr val="A4A3A4"/>
          </p15:clr>
        </p15:guide>
        <p15:guide id="9" orient="horz" pos="1003" userDrawn="1">
          <p15:clr>
            <a:srgbClr val="A4A3A4"/>
          </p15:clr>
        </p15:guide>
        <p15:guide id="10" orient="horz" pos="4065" userDrawn="1">
          <p15:clr>
            <a:srgbClr val="A4A3A4"/>
          </p15:clr>
        </p15:guide>
        <p15:guide id="11" orient="horz" pos="256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Weiyi Shang" initials="WS [7]" lastIdx="1" clrIdx="6"/>
  <p:cmAuthor id="1" name="Weiyi Shang" initials="WS" lastIdx="1" clrIdx="0"/>
  <p:cmAuthor id="8" name="Weiyi Shang" initials="WS [8]" lastIdx="1" clrIdx="7"/>
  <p:cmAuthor id="2" name="Weiyi Shang" initials="WS [2]" lastIdx="1" clrIdx="1"/>
  <p:cmAuthor id="9" name="Weiyi Shang" initials="WS [9]" lastIdx="1" clrIdx="8"/>
  <p:cmAuthor id="3" name="Weiyi Shang" initials="WS [3]" lastIdx="1" clrIdx="2"/>
  <p:cmAuthor id="10" name="Weiyi Shang" initials="WS [10]" lastIdx="1" clrIdx="9"/>
  <p:cmAuthor id="4" name="Weiyi Shang" initials="WS [4]" lastIdx="1" clrIdx="3"/>
  <p:cmAuthor id="5" name="Weiyi Shang" initials="WS [5]" lastIdx="1" clrIdx="4"/>
  <p:cmAuthor id="6" name="Weiyi Shang" initials="WS [6]"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C00"/>
    <a:srgbClr val="00FA00"/>
    <a:srgbClr val="00FDFF"/>
    <a:srgbClr val="0432FF"/>
    <a:srgbClr val="FF9300"/>
    <a:srgbClr val="5FA6A9"/>
    <a:srgbClr val="942092"/>
    <a:srgbClr val="FF40FF"/>
    <a:srgbClr val="FFFFFF"/>
    <a:srgbClr val="AB79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F5BA0C-9326-4415-BEFA-E52BA2377CF7}" v="56" dt="2023-10-19T16:12:11.9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45" autoAdjust="0"/>
    <p:restoredTop sz="77463" autoAdjust="0"/>
  </p:normalViewPr>
  <p:slideViewPr>
    <p:cSldViewPr snapToGrid="0">
      <p:cViewPr varScale="1">
        <p:scale>
          <a:sx n="50" d="100"/>
          <a:sy n="50" d="100"/>
        </p:scale>
        <p:origin x="1359" y="30"/>
      </p:cViewPr>
      <p:guideLst>
        <p:guide pos="1973"/>
        <p:guide pos="3833"/>
        <p:guide pos="5579"/>
        <p:guide pos="158"/>
        <p:guide orient="horz" pos="1003"/>
        <p:guide orient="horz" pos="4065"/>
        <p:guide orient="horz" pos="2568"/>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129" d="100"/>
          <a:sy n="129" d="100"/>
        </p:scale>
        <p:origin x="2424"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tags" Target="tags/tag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owei Wang" userId="e596398d-db6e-4c6b-9fe5-24de495b6c4d" providerId="ADAL" clId="{F0A640DE-C9F4-4B5B-9468-F758005D89EC}"/>
    <pc:docChg chg="undo custSel addSld delSld modSld sldOrd">
      <pc:chgData name="Shaowei Wang" userId="e596398d-db6e-4c6b-9fe5-24de495b6c4d" providerId="ADAL" clId="{F0A640DE-C9F4-4B5B-9468-F758005D89EC}" dt="2021-03-11T04:31:27.509" v="1070" actId="1076"/>
      <pc:docMkLst>
        <pc:docMk/>
      </pc:docMkLst>
      <pc:sldChg chg="addSp modSp mod modAnim">
        <pc:chgData name="Shaowei Wang" userId="e596398d-db6e-4c6b-9fe5-24de495b6c4d" providerId="ADAL" clId="{F0A640DE-C9F4-4B5B-9468-F758005D89EC}" dt="2021-03-09T04:43:33" v="43"/>
        <pc:sldMkLst>
          <pc:docMk/>
          <pc:sldMk cId="3136836742" sldId="257"/>
        </pc:sldMkLst>
        <pc:spChg chg="add mod">
          <ac:chgData name="Shaowei Wang" userId="e596398d-db6e-4c6b-9fe5-24de495b6c4d" providerId="ADAL" clId="{F0A640DE-C9F4-4B5B-9468-F758005D89EC}" dt="2021-03-09T04:43:30.624" v="42" actId="1076"/>
          <ac:spMkLst>
            <pc:docMk/>
            <pc:sldMk cId="3136836742" sldId="257"/>
            <ac:spMk id="2" creationId="{593EA134-A567-411E-8256-EC3BE88D5901}"/>
          </ac:spMkLst>
        </pc:spChg>
        <pc:spChg chg="mod">
          <ac:chgData name="Shaowei Wang" userId="e596398d-db6e-4c6b-9fe5-24de495b6c4d" providerId="ADAL" clId="{F0A640DE-C9F4-4B5B-9468-F758005D89EC}" dt="2021-03-09T04:43:03.759" v="20" actId="120"/>
          <ac:spMkLst>
            <pc:docMk/>
            <pc:sldMk cId="3136836742" sldId="257"/>
            <ac:spMk id="67" creationId="{00000000-0000-0000-0000-000000000000}"/>
          </ac:spMkLst>
        </pc:spChg>
      </pc:sldChg>
      <pc:sldChg chg="modSp mod">
        <pc:chgData name="Shaowei Wang" userId="e596398d-db6e-4c6b-9fe5-24de495b6c4d" providerId="ADAL" clId="{F0A640DE-C9F4-4B5B-9468-F758005D89EC}" dt="2021-03-09T20:16:40.869" v="184" actId="20577"/>
        <pc:sldMkLst>
          <pc:docMk/>
          <pc:sldMk cId="1317779594" sldId="268"/>
        </pc:sldMkLst>
        <pc:spChg chg="mod">
          <ac:chgData name="Shaowei Wang" userId="e596398d-db6e-4c6b-9fe5-24de495b6c4d" providerId="ADAL" clId="{F0A640DE-C9F4-4B5B-9468-F758005D89EC}" dt="2021-03-09T20:16:40.869" v="184" actId="20577"/>
          <ac:spMkLst>
            <pc:docMk/>
            <pc:sldMk cId="1317779594" sldId="268"/>
            <ac:spMk id="2" creationId="{00000000-0000-0000-0000-000000000000}"/>
          </ac:spMkLst>
        </pc:spChg>
      </pc:sldChg>
      <pc:sldChg chg="delSp modSp mod modNotesTx">
        <pc:chgData name="Shaowei Wang" userId="e596398d-db6e-4c6b-9fe5-24de495b6c4d" providerId="ADAL" clId="{F0A640DE-C9F4-4B5B-9468-F758005D89EC}" dt="2021-03-10T21:54:30.618" v="670"/>
        <pc:sldMkLst>
          <pc:docMk/>
          <pc:sldMk cId="3922448573" sldId="275"/>
        </pc:sldMkLst>
        <pc:spChg chg="mod">
          <ac:chgData name="Shaowei Wang" userId="e596398d-db6e-4c6b-9fe5-24de495b6c4d" providerId="ADAL" clId="{F0A640DE-C9F4-4B5B-9468-F758005D89EC}" dt="2021-03-09T04:42:58.817" v="10" actId="27636"/>
          <ac:spMkLst>
            <pc:docMk/>
            <pc:sldMk cId="3922448573" sldId="275"/>
            <ac:spMk id="2" creationId="{00000000-0000-0000-0000-000000000000}"/>
          </ac:spMkLst>
        </pc:spChg>
        <pc:spChg chg="del mod">
          <ac:chgData name="Shaowei Wang" userId="e596398d-db6e-4c6b-9fe5-24de495b6c4d" providerId="ADAL" clId="{F0A640DE-C9F4-4B5B-9468-F758005D89EC}" dt="2021-03-09T20:24:34.032" v="189" actId="478"/>
          <ac:spMkLst>
            <pc:docMk/>
            <pc:sldMk cId="3922448573" sldId="275"/>
            <ac:spMk id="10" creationId="{00000000-0000-0000-0000-000000000000}"/>
          </ac:spMkLst>
        </pc:spChg>
        <pc:spChg chg="del">
          <ac:chgData name="Shaowei Wang" userId="e596398d-db6e-4c6b-9fe5-24de495b6c4d" providerId="ADAL" clId="{F0A640DE-C9F4-4B5B-9468-F758005D89EC}" dt="2021-03-09T20:24:36.644" v="190" actId="478"/>
          <ac:spMkLst>
            <pc:docMk/>
            <pc:sldMk cId="3922448573" sldId="275"/>
            <ac:spMk id="23" creationId="{00000000-0000-0000-0000-000000000000}"/>
          </ac:spMkLst>
        </pc:spChg>
      </pc:sldChg>
      <pc:sldChg chg="modSp mod">
        <pc:chgData name="Shaowei Wang" userId="e596398d-db6e-4c6b-9fe5-24de495b6c4d" providerId="ADAL" clId="{F0A640DE-C9F4-4B5B-9468-F758005D89EC}" dt="2021-03-10T21:55:48.262" v="687" actId="20577"/>
        <pc:sldMkLst>
          <pc:docMk/>
          <pc:sldMk cId="752643006" sldId="276"/>
        </pc:sldMkLst>
        <pc:spChg chg="mod">
          <ac:chgData name="Shaowei Wang" userId="e596398d-db6e-4c6b-9fe5-24de495b6c4d" providerId="ADAL" clId="{F0A640DE-C9F4-4B5B-9468-F758005D89EC}" dt="2021-03-10T21:55:48.262" v="687" actId="20577"/>
          <ac:spMkLst>
            <pc:docMk/>
            <pc:sldMk cId="752643006" sldId="276"/>
            <ac:spMk id="3" creationId="{00000000-0000-0000-0000-000000000000}"/>
          </ac:spMkLst>
        </pc:spChg>
      </pc:sldChg>
      <pc:sldChg chg="addSp delSp modSp mod delAnim">
        <pc:chgData name="Shaowei Wang" userId="e596398d-db6e-4c6b-9fe5-24de495b6c4d" providerId="ADAL" clId="{F0A640DE-C9F4-4B5B-9468-F758005D89EC}" dt="2021-03-10T21:28:01.290" v="522" actId="108"/>
        <pc:sldMkLst>
          <pc:docMk/>
          <pc:sldMk cId="73598712" sldId="277"/>
        </pc:sldMkLst>
        <pc:spChg chg="mod">
          <ac:chgData name="Shaowei Wang" userId="e596398d-db6e-4c6b-9fe5-24de495b6c4d" providerId="ADAL" clId="{F0A640DE-C9F4-4B5B-9468-F758005D89EC}" dt="2021-03-10T21:28:01.290" v="522" actId="108"/>
          <ac:spMkLst>
            <pc:docMk/>
            <pc:sldMk cId="73598712" sldId="277"/>
            <ac:spMk id="2" creationId="{00000000-0000-0000-0000-000000000000}"/>
          </ac:spMkLst>
        </pc:spChg>
        <pc:spChg chg="mod">
          <ac:chgData name="Shaowei Wang" userId="e596398d-db6e-4c6b-9fe5-24de495b6c4d" providerId="ADAL" clId="{F0A640DE-C9F4-4B5B-9468-F758005D89EC}" dt="2021-03-09T20:27:29.679" v="224" actId="20577"/>
          <ac:spMkLst>
            <pc:docMk/>
            <pc:sldMk cId="73598712" sldId="277"/>
            <ac:spMk id="3" creationId="{00000000-0000-0000-0000-000000000000}"/>
          </ac:spMkLst>
        </pc:spChg>
        <pc:spChg chg="del">
          <ac:chgData name="Shaowei Wang" userId="e596398d-db6e-4c6b-9fe5-24de495b6c4d" providerId="ADAL" clId="{F0A640DE-C9F4-4B5B-9468-F758005D89EC}" dt="2021-03-09T20:26:26.956" v="191" actId="478"/>
          <ac:spMkLst>
            <pc:docMk/>
            <pc:sldMk cId="73598712" sldId="277"/>
            <ac:spMk id="11" creationId="{00000000-0000-0000-0000-000000000000}"/>
          </ac:spMkLst>
        </pc:spChg>
        <pc:spChg chg="add mod">
          <ac:chgData name="Shaowei Wang" userId="e596398d-db6e-4c6b-9fe5-24de495b6c4d" providerId="ADAL" clId="{F0A640DE-C9F4-4B5B-9468-F758005D89EC}" dt="2021-03-09T20:27:39.119" v="226" actId="1076"/>
          <ac:spMkLst>
            <pc:docMk/>
            <pc:sldMk cId="73598712" sldId="277"/>
            <ac:spMk id="12" creationId="{E8EED48E-2168-4B12-B191-5EA4A8E8AAAE}"/>
          </ac:spMkLst>
        </pc:spChg>
      </pc:sldChg>
      <pc:sldChg chg="del">
        <pc:chgData name="Shaowei Wang" userId="e596398d-db6e-4c6b-9fe5-24de495b6c4d" providerId="ADAL" clId="{F0A640DE-C9F4-4B5B-9468-F758005D89EC}" dt="2021-03-09T20:27:49.674" v="227" actId="47"/>
        <pc:sldMkLst>
          <pc:docMk/>
          <pc:sldMk cId="754655777" sldId="278"/>
        </pc:sldMkLst>
      </pc:sldChg>
      <pc:sldChg chg="addSp delSp modSp mod">
        <pc:chgData name="Shaowei Wang" userId="e596398d-db6e-4c6b-9fe5-24de495b6c4d" providerId="ADAL" clId="{F0A640DE-C9F4-4B5B-9468-F758005D89EC}" dt="2021-03-09T20:33:19.080" v="247" actId="9405"/>
        <pc:sldMkLst>
          <pc:docMk/>
          <pc:sldMk cId="2010449869" sldId="279"/>
        </pc:sldMkLst>
        <pc:spChg chg="add del mod">
          <ac:chgData name="Shaowei Wang" userId="e596398d-db6e-4c6b-9fe5-24de495b6c4d" providerId="ADAL" clId="{F0A640DE-C9F4-4B5B-9468-F758005D89EC}" dt="2021-03-09T20:32:36.023" v="233"/>
          <ac:spMkLst>
            <pc:docMk/>
            <pc:sldMk cId="2010449869" sldId="279"/>
            <ac:spMk id="3" creationId="{4B16FBF4-18D5-4222-B4E1-546DB097DE05}"/>
          </ac:spMkLst>
        </pc:spChg>
        <pc:spChg chg="add mod">
          <ac:chgData name="Shaowei Wang" userId="e596398d-db6e-4c6b-9fe5-24de495b6c4d" providerId="ADAL" clId="{F0A640DE-C9F4-4B5B-9468-F758005D89EC}" dt="2021-03-09T20:33:06.245" v="243" actId="13822"/>
          <ac:spMkLst>
            <pc:docMk/>
            <pc:sldMk cId="2010449869" sldId="279"/>
            <ac:spMk id="10" creationId="{1D41137B-98FA-4E2E-8525-D9CED4082F93}"/>
          </ac:spMkLst>
        </pc:spChg>
        <pc:inkChg chg="add del">
          <ac:chgData name="Shaowei Wang" userId="e596398d-db6e-4c6b-9fe5-24de495b6c4d" providerId="ADAL" clId="{F0A640DE-C9F4-4B5B-9468-F758005D89EC}" dt="2021-03-09T20:32:05.780" v="230" actId="9405"/>
          <ac:inkMkLst>
            <pc:docMk/>
            <pc:sldMk cId="2010449869" sldId="279"/>
            <ac:inkMk id="2" creationId="{3F9F7990-401B-46A7-B343-D8F7D105E081}"/>
          </ac:inkMkLst>
        </pc:inkChg>
        <pc:inkChg chg="add">
          <ac:chgData name="Shaowei Wang" userId="e596398d-db6e-4c6b-9fe5-24de495b6c4d" providerId="ADAL" clId="{F0A640DE-C9F4-4B5B-9468-F758005D89EC}" dt="2021-03-09T20:33:16.110" v="244" actId="9405"/>
          <ac:inkMkLst>
            <pc:docMk/>
            <pc:sldMk cId="2010449869" sldId="279"/>
            <ac:inkMk id="7" creationId="{7102A8A4-7436-4432-83FC-C45517D9CC3A}"/>
          </ac:inkMkLst>
        </pc:inkChg>
        <pc:inkChg chg="add">
          <ac:chgData name="Shaowei Wang" userId="e596398d-db6e-4c6b-9fe5-24de495b6c4d" providerId="ADAL" clId="{F0A640DE-C9F4-4B5B-9468-F758005D89EC}" dt="2021-03-09T20:33:17.293" v="245" actId="9405"/>
          <ac:inkMkLst>
            <pc:docMk/>
            <pc:sldMk cId="2010449869" sldId="279"/>
            <ac:inkMk id="9" creationId="{80FEC317-62C1-45F2-854F-8017453A234D}"/>
          </ac:inkMkLst>
        </pc:inkChg>
        <pc:inkChg chg="add">
          <ac:chgData name="Shaowei Wang" userId="e596398d-db6e-4c6b-9fe5-24de495b6c4d" providerId="ADAL" clId="{F0A640DE-C9F4-4B5B-9468-F758005D89EC}" dt="2021-03-09T20:33:18.318" v="246" actId="9405"/>
          <ac:inkMkLst>
            <pc:docMk/>
            <pc:sldMk cId="2010449869" sldId="279"/>
            <ac:inkMk id="11" creationId="{B8445F85-4F91-4E75-B86B-8414B94C2A53}"/>
          </ac:inkMkLst>
        </pc:inkChg>
        <pc:inkChg chg="add">
          <ac:chgData name="Shaowei Wang" userId="e596398d-db6e-4c6b-9fe5-24de495b6c4d" providerId="ADAL" clId="{F0A640DE-C9F4-4B5B-9468-F758005D89EC}" dt="2021-03-09T20:33:19.080" v="247" actId="9405"/>
          <ac:inkMkLst>
            <pc:docMk/>
            <pc:sldMk cId="2010449869" sldId="279"/>
            <ac:inkMk id="13" creationId="{6492BAFF-45A9-416C-8913-D96EC346E0B6}"/>
          </ac:inkMkLst>
        </pc:inkChg>
      </pc:sldChg>
      <pc:sldChg chg="modSp mod">
        <pc:chgData name="Shaowei Wang" userId="e596398d-db6e-4c6b-9fe5-24de495b6c4d" providerId="ADAL" clId="{F0A640DE-C9F4-4B5B-9468-F758005D89EC}" dt="2021-03-09T20:33:35.788" v="271" actId="20577"/>
        <pc:sldMkLst>
          <pc:docMk/>
          <pc:sldMk cId="4261314595" sldId="281"/>
        </pc:sldMkLst>
        <pc:spChg chg="mod">
          <ac:chgData name="Shaowei Wang" userId="e596398d-db6e-4c6b-9fe5-24de495b6c4d" providerId="ADAL" clId="{F0A640DE-C9F4-4B5B-9468-F758005D89EC}" dt="2021-03-09T20:33:35.788" v="271" actId="20577"/>
          <ac:spMkLst>
            <pc:docMk/>
            <pc:sldMk cId="4261314595" sldId="281"/>
            <ac:spMk id="68" creationId="{00000000-0000-0000-0000-000000000000}"/>
          </ac:spMkLst>
        </pc:spChg>
      </pc:sldChg>
      <pc:sldChg chg="del">
        <pc:chgData name="Shaowei Wang" userId="e596398d-db6e-4c6b-9fe5-24de495b6c4d" providerId="ADAL" clId="{F0A640DE-C9F4-4B5B-9468-F758005D89EC}" dt="2021-03-10T21:28:53.845" v="523" actId="47"/>
        <pc:sldMkLst>
          <pc:docMk/>
          <pc:sldMk cId="1098920882" sldId="283"/>
        </pc:sldMkLst>
      </pc:sldChg>
      <pc:sldChg chg="del">
        <pc:chgData name="Shaowei Wang" userId="e596398d-db6e-4c6b-9fe5-24de495b6c4d" providerId="ADAL" clId="{F0A640DE-C9F4-4B5B-9468-F758005D89EC}" dt="2021-03-09T20:33:52.287" v="272" actId="47"/>
        <pc:sldMkLst>
          <pc:docMk/>
          <pc:sldMk cId="2726409948" sldId="285"/>
        </pc:sldMkLst>
      </pc:sldChg>
      <pc:sldChg chg="del">
        <pc:chgData name="Shaowei Wang" userId="e596398d-db6e-4c6b-9fe5-24de495b6c4d" providerId="ADAL" clId="{F0A640DE-C9F4-4B5B-9468-F758005D89EC}" dt="2021-03-09T20:30:28.498" v="228" actId="47"/>
        <pc:sldMkLst>
          <pc:docMk/>
          <pc:sldMk cId="3610076359" sldId="286"/>
        </pc:sldMkLst>
      </pc:sldChg>
      <pc:sldChg chg="addSp delSp modSp mod modClrScheme chgLayout">
        <pc:chgData name="Shaowei Wang" userId="e596398d-db6e-4c6b-9fe5-24de495b6c4d" providerId="ADAL" clId="{F0A640DE-C9F4-4B5B-9468-F758005D89EC}" dt="2021-03-10T21:58:58.545" v="703" actId="20577"/>
        <pc:sldMkLst>
          <pc:docMk/>
          <pc:sldMk cId="646846008" sldId="289"/>
        </pc:sldMkLst>
        <pc:spChg chg="mod ord">
          <ac:chgData name="Shaowei Wang" userId="e596398d-db6e-4c6b-9fe5-24de495b6c4d" providerId="ADAL" clId="{F0A640DE-C9F4-4B5B-9468-F758005D89EC}" dt="2021-03-10T21:58:31.193" v="693" actId="700"/>
          <ac:spMkLst>
            <pc:docMk/>
            <pc:sldMk cId="646846008" sldId="289"/>
            <ac:spMk id="2" creationId="{00000000-0000-0000-0000-000000000000}"/>
          </ac:spMkLst>
        </pc:spChg>
        <pc:spChg chg="del mod">
          <ac:chgData name="Shaowei Wang" userId="e596398d-db6e-4c6b-9fe5-24de495b6c4d" providerId="ADAL" clId="{F0A640DE-C9F4-4B5B-9468-F758005D89EC}" dt="2021-03-10T21:58:13.459" v="690" actId="478"/>
          <ac:spMkLst>
            <pc:docMk/>
            <pc:sldMk cId="646846008" sldId="289"/>
            <ac:spMk id="4" creationId="{00000000-0000-0000-0000-000000000000}"/>
          </ac:spMkLst>
        </pc:spChg>
        <pc:spChg chg="add del mod">
          <ac:chgData name="Shaowei Wang" userId="e596398d-db6e-4c6b-9fe5-24de495b6c4d" providerId="ADAL" clId="{F0A640DE-C9F4-4B5B-9468-F758005D89EC}" dt="2021-03-10T21:58:18.099" v="692" actId="478"/>
          <ac:spMkLst>
            <pc:docMk/>
            <pc:sldMk cId="646846008" sldId="289"/>
            <ac:spMk id="5" creationId="{706FEFA6-4984-4C8B-9234-BE84816BFCCB}"/>
          </ac:spMkLst>
        </pc:spChg>
        <pc:spChg chg="add del mod">
          <ac:chgData name="Shaowei Wang" userId="e596398d-db6e-4c6b-9fe5-24de495b6c4d" providerId="ADAL" clId="{F0A640DE-C9F4-4B5B-9468-F758005D89EC}" dt="2021-03-09T21:07:02.225" v="489" actId="478"/>
          <ac:spMkLst>
            <pc:docMk/>
            <pc:sldMk cId="646846008" sldId="289"/>
            <ac:spMk id="5" creationId="{8B091789-9A83-4038-AE77-548B03AD8D39}"/>
          </ac:spMkLst>
        </pc:spChg>
        <pc:spChg chg="del">
          <ac:chgData name="Shaowei Wang" userId="e596398d-db6e-4c6b-9fe5-24de495b6c4d" providerId="ADAL" clId="{F0A640DE-C9F4-4B5B-9468-F758005D89EC}" dt="2021-03-09T21:06:58.484" v="487" actId="478"/>
          <ac:spMkLst>
            <pc:docMk/>
            <pc:sldMk cId="646846008" sldId="289"/>
            <ac:spMk id="6" creationId="{00000000-0000-0000-0000-000000000000}"/>
          </ac:spMkLst>
        </pc:spChg>
        <pc:spChg chg="add mod ord">
          <ac:chgData name="Shaowei Wang" userId="e596398d-db6e-4c6b-9fe5-24de495b6c4d" providerId="ADAL" clId="{F0A640DE-C9F4-4B5B-9468-F758005D89EC}" dt="2021-03-10T21:58:58.545" v="703" actId="20577"/>
          <ac:spMkLst>
            <pc:docMk/>
            <pc:sldMk cId="646846008" sldId="289"/>
            <ac:spMk id="6" creationId="{7C193484-D2D2-41CD-A3B2-2EF6FAFCE20B}"/>
          </ac:spMkLst>
        </pc:spChg>
        <pc:spChg chg="del mod">
          <ac:chgData name="Shaowei Wang" userId="e596398d-db6e-4c6b-9fe5-24de495b6c4d" providerId="ADAL" clId="{F0A640DE-C9F4-4B5B-9468-F758005D89EC}" dt="2021-03-09T21:07:05.692" v="490" actId="478"/>
          <ac:spMkLst>
            <pc:docMk/>
            <pc:sldMk cId="646846008" sldId="289"/>
            <ac:spMk id="7" creationId="{00000000-0000-0000-0000-000000000000}"/>
          </ac:spMkLst>
        </pc:spChg>
        <pc:spChg chg="del">
          <ac:chgData name="Shaowei Wang" userId="e596398d-db6e-4c6b-9fe5-24de495b6c4d" providerId="ADAL" clId="{F0A640DE-C9F4-4B5B-9468-F758005D89EC}" dt="2021-03-10T21:58:11.055" v="689" actId="478"/>
          <ac:spMkLst>
            <pc:docMk/>
            <pc:sldMk cId="646846008" sldId="289"/>
            <ac:spMk id="9" creationId="{00000000-0000-0000-0000-000000000000}"/>
          </ac:spMkLst>
        </pc:spChg>
        <pc:spChg chg="del mod">
          <ac:chgData name="Shaowei Wang" userId="e596398d-db6e-4c6b-9fe5-24de495b6c4d" providerId="ADAL" clId="{F0A640DE-C9F4-4B5B-9468-F758005D89EC}" dt="2021-03-10T21:58:15.899" v="691" actId="478"/>
          <ac:spMkLst>
            <pc:docMk/>
            <pc:sldMk cId="646846008" sldId="289"/>
            <ac:spMk id="13" creationId="{00000000-0000-0000-0000-000000000000}"/>
          </ac:spMkLst>
        </pc:spChg>
        <pc:spChg chg="del">
          <ac:chgData name="Shaowei Wang" userId="e596398d-db6e-4c6b-9fe5-24de495b6c4d" providerId="ADAL" clId="{F0A640DE-C9F4-4B5B-9468-F758005D89EC}" dt="2021-03-09T21:07:13.031" v="491" actId="478"/>
          <ac:spMkLst>
            <pc:docMk/>
            <pc:sldMk cId="646846008" sldId="289"/>
            <ac:spMk id="14" creationId="{00000000-0000-0000-0000-000000000000}"/>
          </ac:spMkLst>
        </pc:spChg>
        <pc:picChg chg="del mod">
          <ac:chgData name="Shaowei Wang" userId="e596398d-db6e-4c6b-9fe5-24de495b6c4d" providerId="ADAL" clId="{F0A640DE-C9F4-4B5B-9468-F758005D89EC}" dt="2021-03-10T21:58:03.691" v="688" actId="478"/>
          <ac:picMkLst>
            <pc:docMk/>
            <pc:sldMk cId="646846008" sldId="289"/>
            <ac:picMk id="11" creationId="{00000000-0000-0000-0000-000000000000}"/>
          </ac:picMkLst>
        </pc:picChg>
        <pc:picChg chg="del">
          <ac:chgData name="Shaowei Wang" userId="e596398d-db6e-4c6b-9fe5-24de495b6c4d" providerId="ADAL" clId="{F0A640DE-C9F4-4B5B-9468-F758005D89EC}" dt="2021-03-09T21:06:58.484" v="487" actId="478"/>
          <ac:picMkLst>
            <pc:docMk/>
            <pc:sldMk cId="646846008" sldId="289"/>
            <ac:picMk id="12" creationId="{00000000-0000-0000-0000-000000000000}"/>
          </ac:picMkLst>
        </pc:picChg>
      </pc:sldChg>
      <pc:sldChg chg="del">
        <pc:chgData name="Shaowei Wang" userId="e596398d-db6e-4c6b-9fe5-24de495b6c4d" providerId="ADAL" clId="{F0A640DE-C9F4-4B5B-9468-F758005D89EC}" dt="2021-03-09T20:52:59.054" v="451" actId="47"/>
        <pc:sldMkLst>
          <pc:docMk/>
          <pc:sldMk cId="3608975157" sldId="290"/>
        </pc:sldMkLst>
      </pc:sldChg>
      <pc:sldChg chg="modSp mod">
        <pc:chgData name="Shaowei Wang" userId="e596398d-db6e-4c6b-9fe5-24de495b6c4d" providerId="ADAL" clId="{F0A640DE-C9F4-4B5B-9468-F758005D89EC}" dt="2021-03-09T04:42:58.855" v="12" actId="27636"/>
        <pc:sldMkLst>
          <pc:docMk/>
          <pc:sldMk cId="4194652661" sldId="291"/>
        </pc:sldMkLst>
        <pc:spChg chg="mod">
          <ac:chgData name="Shaowei Wang" userId="e596398d-db6e-4c6b-9fe5-24de495b6c4d" providerId="ADAL" clId="{F0A640DE-C9F4-4B5B-9468-F758005D89EC}" dt="2021-03-09T04:42:58.855" v="12" actId="27636"/>
          <ac:spMkLst>
            <pc:docMk/>
            <pc:sldMk cId="4194652661" sldId="291"/>
            <ac:spMk id="3" creationId="{00000000-0000-0000-0000-000000000000}"/>
          </ac:spMkLst>
        </pc:spChg>
      </pc:sldChg>
      <pc:sldChg chg="del">
        <pc:chgData name="Shaowei Wang" userId="e596398d-db6e-4c6b-9fe5-24de495b6c4d" providerId="ADAL" clId="{F0A640DE-C9F4-4B5B-9468-F758005D89EC}" dt="2021-03-09T20:54:34.116" v="453" actId="47"/>
        <pc:sldMkLst>
          <pc:docMk/>
          <pc:sldMk cId="768746095" sldId="292"/>
        </pc:sldMkLst>
      </pc:sldChg>
      <pc:sldChg chg="del">
        <pc:chgData name="Shaowei Wang" userId="e596398d-db6e-4c6b-9fe5-24de495b6c4d" providerId="ADAL" clId="{F0A640DE-C9F4-4B5B-9468-F758005D89EC}" dt="2021-03-09T20:53:06.354" v="452" actId="47"/>
        <pc:sldMkLst>
          <pc:docMk/>
          <pc:sldMk cId="739202835" sldId="298"/>
        </pc:sldMkLst>
      </pc:sldChg>
      <pc:sldChg chg="del">
        <pc:chgData name="Shaowei Wang" userId="e596398d-db6e-4c6b-9fe5-24de495b6c4d" providerId="ADAL" clId="{F0A640DE-C9F4-4B5B-9468-F758005D89EC}" dt="2021-03-09T20:55:54.164" v="456" actId="2696"/>
        <pc:sldMkLst>
          <pc:docMk/>
          <pc:sldMk cId="115467341" sldId="299"/>
        </pc:sldMkLst>
      </pc:sldChg>
      <pc:sldChg chg="modSp add del mod">
        <pc:chgData name="Shaowei Wang" userId="e596398d-db6e-4c6b-9fe5-24de495b6c4d" providerId="ADAL" clId="{F0A640DE-C9F4-4B5B-9468-F758005D89EC}" dt="2021-03-09T20:58:50.430" v="463" actId="20577"/>
        <pc:sldMkLst>
          <pc:docMk/>
          <pc:sldMk cId="4144398976" sldId="305"/>
        </pc:sldMkLst>
        <pc:spChg chg="mod">
          <ac:chgData name="Shaowei Wang" userId="e596398d-db6e-4c6b-9fe5-24de495b6c4d" providerId="ADAL" clId="{F0A640DE-C9F4-4B5B-9468-F758005D89EC}" dt="2021-03-09T20:58:50.430" v="463" actId="20577"/>
          <ac:spMkLst>
            <pc:docMk/>
            <pc:sldMk cId="4144398976" sldId="305"/>
            <ac:spMk id="8" creationId="{00000000-0000-0000-0000-000000000000}"/>
          </ac:spMkLst>
        </pc:spChg>
      </pc:sldChg>
      <pc:sldChg chg="del">
        <pc:chgData name="Shaowei Wang" userId="e596398d-db6e-4c6b-9fe5-24de495b6c4d" providerId="ADAL" clId="{F0A640DE-C9F4-4B5B-9468-F758005D89EC}" dt="2021-03-09T20:56:59.061" v="457" actId="47"/>
        <pc:sldMkLst>
          <pc:docMk/>
          <pc:sldMk cId="3814629297" sldId="306"/>
        </pc:sldMkLst>
      </pc:sldChg>
      <pc:sldChg chg="del">
        <pc:chgData name="Shaowei Wang" userId="e596398d-db6e-4c6b-9fe5-24de495b6c4d" providerId="ADAL" clId="{F0A640DE-C9F4-4B5B-9468-F758005D89EC}" dt="2021-03-10T22:06:22.850" v="943" actId="47"/>
        <pc:sldMkLst>
          <pc:docMk/>
          <pc:sldMk cId="1509499301" sldId="308"/>
        </pc:sldMkLst>
      </pc:sldChg>
      <pc:sldChg chg="del">
        <pc:chgData name="Shaowei Wang" userId="e596398d-db6e-4c6b-9fe5-24de495b6c4d" providerId="ADAL" clId="{F0A640DE-C9F4-4B5B-9468-F758005D89EC}" dt="2021-03-09T21:00:07.716" v="466" actId="47"/>
        <pc:sldMkLst>
          <pc:docMk/>
          <pc:sldMk cId="2829093549" sldId="315"/>
        </pc:sldMkLst>
      </pc:sldChg>
      <pc:sldChg chg="del">
        <pc:chgData name="Shaowei Wang" userId="e596398d-db6e-4c6b-9fe5-24de495b6c4d" providerId="ADAL" clId="{F0A640DE-C9F4-4B5B-9468-F758005D89EC}" dt="2021-03-09T21:08:28.802" v="496" actId="47"/>
        <pc:sldMkLst>
          <pc:docMk/>
          <pc:sldMk cId="3863611580" sldId="318"/>
        </pc:sldMkLst>
      </pc:sldChg>
      <pc:sldChg chg="del">
        <pc:chgData name="Shaowei Wang" userId="e596398d-db6e-4c6b-9fe5-24de495b6c4d" providerId="ADAL" clId="{F0A640DE-C9F4-4B5B-9468-F758005D89EC}" dt="2021-03-09T21:00:24.731" v="467" actId="47"/>
        <pc:sldMkLst>
          <pc:docMk/>
          <pc:sldMk cId="2146461078" sldId="320"/>
        </pc:sldMkLst>
      </pc:sldChg>
      <pc:sldChg chg="del">
        <pc:chgData name="Shaowei Wang" userId="e596398d-db6e-4c6b-9fe5-24de495b6c4d" providerId="ADAL" clId="{F0A640DE-C9F4-4B5B-9468-F758005D89EC}" dt="2021-03-09T21:00:52.483" v="470" actId="47"/>
        <pc:sldMkLst>
          <pc:docMk/>
          <pc:sldMk cId="603249860" sldId="324"/>
        </pc:sldMkLst>
      </pc:sldChg>
      <pc:sldChg chg="del">
        <pc:chgData name="Shaowei Wang" userId="e596398d-db6e-4c6b-9fe5-24de495b6c4d" providerId="ADAL" clId="{F0A640DE-C9F4-4B5B-9468-F758005D89EC}" dt="2021-03-09T21:00:53.481" v="471" actId="47"/>
        <pc:sldMkLst>
          <pc:docMk/>
          <pc:sldMk cId="556093579" sldId="325"/>
        </pc:sldMkLst>
      </pc:sldChg>
      <pc:sldChg chg="del">
        <pc:chgData name="Shaowei Wang" userId="e596398d-db6e-4c6b-9fe5-24de495b6c4d" providerId="ADAL" clId="{F0A640DE-C9F4-4B5B-9468-F758005D89EC}" dt="2021-03-09T21:00:54.882" v="472" actId="47"/>
        <pc:sldMkLst>
          <pc:docMk/>
          <pc:sldMk cId="3746847386" sldId="327"/>
        </pc:sldMkLst>
      </pc:sldChg>
      <pc:sldChg chg="del">
        <pc:chgData name="Shaowei Wang" userId="e596398d-db6e-4c6b-9fe5-24de495b6c4d" providerId="ADAL" clId="{F0A640DE-C9F4-4B5B-9468-F758005D89EC}" dt="2021-03-09T21:01:14.319" v="475" actId="47"/>
        <pc:sldMkLst>
          <pc:docMk/>
          <pc:sldMk cId="3260218474" sldId="331"/>
        </pc:sldMkLst>
      </pc:sldChg>
      <pc:sldChg chg="add">
        <pc:chgData name="Shaowei Wang" userId="e596398d-db6e-4c6b-9fe5-24de495b6c4d" providerId="ADAL" clId="{F0A640DE-C9F4-4B5B-9468-F758005D89EC}" dt="2021-03-11T04:29:39.751" v="993"/>
        <pc:sldMkLst>
          <pc:docMk/>
          <pc:sldMk cId="2186591205" sldId="341"/>
        </pc:sldMkLst>
      </pc:sldChg>
      <pc:sldChg chg="add">
        <pc:chgData name="Shaowei Wang" userId="e596398d-db6e-4c6b-9fe5-24de495b6c4d" providerId="ADAL" clId="{F0A640DE-C9F4-4B5B-9468-F758005D89EC}" dt="2021-03-11T04:29:39.751" v="993"/>
        <pc:sldMkLst>
          <pc:docMk/>
          <pc:sldMk cId="87383368" sldId="342"/>
        </pc:sldMkLst>
      </pc:sldChg>
      <pc:sldChg chg="del">
        <pc:chgData name="Shaowei Wang" userId="e596398d-db6e-4c6b-9fe5-24de495b6c4d" providerId="ADAL" clId="{F0A640DE-C9F4-4B5B-9468-F758005D89EC}" dt="2021-03-09T21:01:32.012" v="477" actId="47"/>
        <pc:sldMkLst>
          <pc:docMk/>
          <pc:sldMk cId="2811056583" sldId="346"/>
        </pc:sldMkLst>
      </pc:sldChg>
      <pc:sldChg chg="del">
        <pc:chgData name="Shaowei Wang" userId="e596398d-db6e-4c6b-9fe5-24de495b6c4d" providerId="ADAL" clId="{F0A640DE-C9F4-4B5B-9468-F758005D89EC}" dt="2021-03-09T21:01:37.855" v="478" actId="47"/>
        <pc:sldMkLst>
          <pc:docMk/>
          <pc:sldMk cId="1172752679" sldId="349"/>
        </pc:sldMkLst>
      </pc:sldChg>
      <pc:sldChg chg="del">
        <pc:chgData name="Shaowei Wang" userId="e596398d-db6e-4c6b-9fe5-24de495b6c4d" providerId="ADAL" clId="{F0A640DE-C9F4-4B5B-9468-F758005D89EC}" dt="2021-03-09T21:02:46.015" v="479" actId="47"/>
        <pc:sldMkLst>
          <pc:docMk/>
          <pc:sldMk cId="2426088618" sldId="352"/>
        </pc:sldMkLst>
      </pc:sldChg>
      <pc:sldChg chg="del">
        <pc:chgData name="Shaowei Wang" userId="e596398d-db6e-4c6b-9fe5-24de495b6c4d" providerId="ADAL" clId="{F0A640DE-C9F4-4B5B-9468-F758005D89EC}" dt="2021-03-09T21:02:46.015" v="479" actId="47"/>
        <pc:sldMkLst>
          <pc:docMk/>
          <pc:sldMk cId="4046679493" sldId="355"/>
        </pc:sldMkLst>
      </pc:sldChg>
      <pc:sldChg chg="del">
        <pc:chgData name="Shaowei Wang" userId="e596398d-db6e-4c6b-9fe5-24de495b6c4d" providerId="ADAL" clId="{F0A640DE-C9F4-4B5B-9468-F758005D89EC}" dt="2021-03-09T21:02:46.015" v="479" actId="47"/>
        <pc:sldMkLst>
          <pc:docMk/>
          <pc:sldMk cId="2293169123" sldId="356"/>
        </pc:sldMkLst>
      </pc:sldChg>
      <pc:sldChg chg="del">
        <pc:chgData name="Shaowei Wang" userId="e596398d-db6e-4c6b-9fe5-24de495b6c4d" providerId="ADAL" clId="{F0A640DE-C9F4-4B5B-9468-F758005D89EC}" dt="2021-03-09T21:02:46.015" v="479" actId="47"/>
        <pc:sldMkLst>
          <pc:docMk/>
          <pc:sldMk cId="3247313490" sldId="358"/>
        </pc:sldMkLst>
      </pc:sldChg>
      <pc:sldChg chg="del">
        <pc:chgData name="Shaowei Wang" userId="e596398d-db6e-4c6b-9fe5-24de495b6c4d" providerId="ADAL" clId="{F0A640DE-C9F4-4B5B-9468-F758005D89EC}" dt="2021-03-09T21:02:46.015" v="479" actId="47"/>
        <pc:sldMkLst>
          <pc:docMk/>
          <pc:sldMk cId="3787000312" sldId="359"/>
        </pc:sldMkLst>
      </pc:sldChg>
      <pc:sldChg chg="del">
        <pc:chgData name="Shaowei Wang" userId="e596398d-db6e-4c6b-9fe5-24de495b6c4d" providerId="ADAL" clId="{F0A640DE-C9F4-4B5B-9468-F758005D89EC}" dt="2021-03-09T21:02:46.015" v="479" actId="47"/>
        <pc:sldMkLst>
          <pc:docMk/>
          <pc:sldMk cId="672223673" sldId="360"/>
        </pc:sldMkLst>
      </pc:sldChg>
      <pc:sldChg chg="del">
        <pc:chgData name="Shaowei Wang" userId="e596398d-db6e-4c6b-9fe5-24de495b6c4d" providerId="ADAL" clId="{F0A640DE-C9F4-4B5B-9468-F758005D89EC}" dt="2021-03-09T21:02:46.015" v="479" actId="47"/>
        <pc:sldMkLst>
          <pc:docMk/>
          <pc:sldMk cId="4276099508" sldId="361"/>
        </pc:sldMkLst>
      </pc:sldChg>
      <pc:sldChg chg="del">
        <pc:chgData name="Shaowei Wang" userId="e596398d-db6e-4c6b-9fe5-24de495b6c4d" providerId="ADAL" clId="{F0A640DE-C9F4-4B5B-9468-F758005D89EC}" dt="2021-03-09T21:02:46.015" v="479" actId="47"/>
        <pc:sldMkLst>
          <pc:docMk/>
          <pc:sldMk cId="1650410213" sldId="362"/>
        </pc:sldMkLst>
      </pc:sldChg>
      <pc:sldChg chg="del">
        <pc:chgData name="Shaowei Wang" userId="e596398d-db6e-4c6b-9fe5-24de495b6c4d" providerId="ADAL" clId="{F0A640DE-C9F4-4B5B-9468-F758005D89EC}" dt="2021-03-09T21:02:46.015" v="479" actId="47"/>
        <pc:sldMkLst>
          <pc:docMk/>
          <pc:sldMk cId="3795341069" sldId="363"/>
        </pc:sldMkLst>
      </pc:sldChg>
      <pc:sldChg chg="del">
        <pc:chgData name="Shaowei Wang" userId="e596398d-db6e-4c6b-9fe5-24de495b6c4d" providerId="ADAL" clId="{F0A640DE-C9F4-4B5B-9468-F758005D89EC}" dt="2021-03-09T21:01:14.319" v="475" actId="47"/>
        <pc:sldMkLst>
          <pc:docMk/>
          <pc:sldMk cId="3515224092" sldId="403"/>
        </pc:sldMkLst>
      </pc:sldChg>
      <pc:sldChg chg="del">
        <pc:chgData name="Shaowei Wang" userId="e596398d-db6e-4c6b-9fe5-24de495b6c4d" providerId="ADAL" clId="{F0A640DE-C9F4-4B5B-9468-F758005D89EC}" dt="2021-03-09T21:01:14.319" v="475" actId="47"/>
        <pc:sldMkLst>
          <pc:docMk/>
          <pc:sldMk cId="820700198" sldId="414"/>
        </pc:sldMkLst>
      </pc:sldChg>
      <pc:sldChg chg="del">
        <pc:chgData name="Shaowei Wang" userId="e596398d-db6e-4c6b-9fe5-24de495b6c4d" providerId="ADAL" clId="{F0A640DE-C9F4-4B5B-9468-F758005D89EC}" dt="2021-03-09T21:01:14.319" v="475" actId="47"/>
        <pc:sldMkLst>
          <pc:docMk/>
          <pc:sldMk cId="2906120915" sldId="415"/>
        </pc:sldMkLst>
      </pc:sldChg>
      <pc:sldChg chg="del">
        <pc:chgData name="Shaowei Wang" userId="e596398d-db6e-4c6b-9fe5-24de495b6c4d" providerId="ADAL" clId="{F0A640DE-C9F4-4B5B-9468-F758005D89EC}" dt="2021-03-09T20:59:31.315" v="464" actId="47"/>
        <pc:sldMkLst>
          <pc:docMk/>
          <pc:sldMk cId="2719500504" sldId="805"/>
        </pc:sldMkLst>
      </pc:sldChg>
      <pc:sldChg chg="addSp delSp modSp mod">
        <pc:chgData name="Shaowei Wang" userId="e596398d-db6e-4c6b-9fe5-24de495b6c4d" providerId="ADAL" clId="{F0A640DE-C9F4-4B5B-9468-F758005D89EC}" dt="2021-03-09T04:44:15.729" v="123" actId="20577"/>
        <pc:sldMkLst>
          <pc:docMk/>
          <pc:sldMk cId="3216684125" sldId="1380"/>
        </pc:sldMkLst>
        <pc:spChg chg="mod">
          <ac:chgData name="Shaowei Wang" userId="e596398d-db6e-4c6b-9fe5-24de495b6c4d" providerId="ADAL" clId="{F0A640DE-C9F4-4B5B-9468-F758005D89EC}" dt="2021-03-09T04:44:15.729" v="123" actId="20577"/>
          <ac:spMkLst>
            <pc:docMk/>
            <pc:sldMk cId="3216684125" sldId="1380"/>
            <ac:spMk id="2" creationId="{0E7D88F9-E14F-734A-AAA4-3DF1912AB219}"/>
          </ac:spMkLst>
        </pc:spChg>
        <pc:spChg chg="add mod">
          <ac:chgData name="Shaowei Wang" userId="e596398d-db6e-4c6b-9fe5-24de495b6c4d" providerId="ADAL" clId="{F0A640DE-C9F4-4B5B-9468-F758005D89EC}" dt="2021-03-09T04:44:05.386" v="80" actId="20577"/>
          <ac:spMkLst>
            <pc:docMk/>
            <pc:sldMk cId="3216684125" sldId="1380"/>
            <ac:spMk id="5" creationId="{5D4012AD-AAA0-49CD-AC6A-4AF4607711C3}"/>
          </ac:spMkLst>
        </pc:spChg>
        <pc:spChg chg="del">
          <ac:chgData name="Shaowei Wang" userId="e596398d-db6e-4c6b-9fe5-24de495b6c4d" providerId="ADAL" clId="{F0A640DE-C9F4-4B5B-9468-F758005D89EC}" dt="2021-03-09T04:43:54.999" v="45" actId="478"/>
          <ac:spMkLst>
            <pc:docMk/>
            <pc:sldMk cId="3216684125" sldId="1380"/>
            <ac:spMk id="15361" creationId="{48E2BE9E-AFE1-8549-86F1-92F29D118F6F}"/>
          </ac:spMkLst>
        </pc:spChg>
        <pc:cxnChg chg="del">
          <ac:chgData name="Shaowei Wang" userId="e596398d-db6e-4c6b-9fe5-24de495b6c4d" providerId="ADAL" clId="{F0A640DE-C9F4-4B5B-9468-F758005D89EC}" dt="2021-03-09T04:43:54.999" v="45" actId="478"/>
          <ac:cxnSpMkLst>
            <pc:docMk/>
            <pc:sldMk cId="3216684125" sldId="1380"/>
            <ac:cxnSpMk id="4" creationId="{0AEA1707-EC1A-AA48-B547-39F9CA61F94F}"/>
          </ac:cxnSpMkLst>
        </pc:cxnChg>
      </pc:sldChg>
      <pc:sldChg chg="del">
        <pc:chgData name="Shaowei Wang" userId="e596398d-db6e-4c6b-9fe5-24de495b6c4d" providerId="ADAL" clId="{F0A640DE-C9F4-4B5B-9468-F758005D89EC}" dt="2021-03-09T20:59:32.442" v="465" actId="47"/>
        <pc:sldMkLst>
          <pc:docMk/>
          <pc:sldMk cId="1159209148" sldId="1429"/>
        </pc:sldMkLst>
      </pc:sldChg>
      <pc:sldChg chg="modSp mod">
        <pc:chgData name="Shaowei Wang" userId="e596398d-db6e-4c6b-9fe5-24de495b6c4d" providerId="ADAL" clId="{F0A640DE-C9F4-4B5B-9468-F758005D89EC}" dt="2021-03-10T22:02:16.908" v="795" actId="114"/>
        <pc:sldMkLst>
          <pc:docMk/>
          <pc:sldMk cId="1444033827" sldId="1621"/>
        </pc:sldMkLst>
        <pc:spChg chg="mod">
          <ac:chgData name="Shaowei Wang" userId="e596398d-db6e-4c6b-9fe5-24de495b6c4d" providerId="ADAL" clId="{F0A640DE-C9F4-4B5B-9468-F758005D89EC}" dt="2021-03-09T04:44:40.148" v="132" actId="20577"/>
          <ac:spMkLst>
            <pc:docMk/>
            <pc:sldMk cId="1444033827" sldId="1621"/>
            <ac:spMk id="2" creationId="{6AB08FED-B0E2-D04C-9735-ECAAD6F70ADB}"/>
          </ac:spMkLst>
        </pc:spChg>
        <pc:spChg chg="mod">
          <ac:chgData name="Shaowei Wang" userId="e596398d-db6e-4c6b-9fe5-24de495b6c4d" providerId="ADAL" clId="{F0A640DE-C9F4-4B5B-9468-F758005D89EC}" dt="2021-03-10T22:02:16.908" v="795" actId="114"/>
          <ac:spMkLst>
            <pc:docMk/>
            <pc:sldMk cId="1444033827" sldId="1621"/>
            <ac:spMk id="3" creationId="{A2CA1D7A-E5F3-B140-9D72-B0A1AE958EDA}"/>
          </ac:spMkLst>
        </pc:spChg>
      </pc:sldChg>
      <pc:sldChg chg="del">
        <pc:chgData name="Shaowei Wang" userId="e596398d-db6e-4c6b-9fe5-24de495b6c4d" providerId="ADAL" clId="{F0A640DE-C9F4-4B5B-9468-F758005D89EC}" dt="2021-03-09T04:43:42.463" v="44" actId="47"/>
        <pc:sldMkLst>
          <pc:docMk/>
          <pc:sldMk cId="1949898082" sldId="1624"/>
        </pc:sldMkLst>
      </pc:sldChg>
      <pc:sldChg chg="del">
        <pc:chgData name="Shaowei Wang" userId="e596398d-db6e-4c6b-9fe5-24de495b6c4d" providerId="ADAL" clId="{F0A640DE-C9F4-4B5B-9468-F758005D89EC}" dt="2021-03-09T21:04:17.803" v="484" actId="47"/>
        <pc:sldMkLst>
          <pc:docMk/>
          <pc:sldMk cId="1943706486" sldId="1785"/>
        </pc:sldMkLst>
      </pc:sldChg>
      <pc:sldChg chg="del">
        <pc:chgData name="Shaowei Wang" userId="e596398d-db6e-4c6b-9fe5-24de495b6c4d" providerId="ADAL" clId="{F0A640DE-C9F4-4B5B-9468-F758005D89EC}" dt="2021-03-09T20:18:00.474" v="185" actId="47"/>
        <pc:sldMkLst>
          <pc:docMk/>
          <pc:sldMk cId="3850662555" sldId="1804"/>
        </pc:sldMkLst>
      </pc:sldChg>
      <pc:sldChg chg="del">
        <pc:chgData name="Shaowei Wang" userId="e596398d-db6e-4c6b-9fe5-24de495b6c4d" providerId="ADAL" clId="{F0A640DE-C9F4-4B5B-9468-F758005D89EC}" dt="2021-03-09T21:09:31.364" v="497" actId="47"/>
        <pc:sldMkLst>
          <pc:docMk/>
          <pc:sldMk cId="2367555191" sldId="1807"/>
        </pc:sldMkLst>
      </pc:sldChg>
      <pc:sldChg chg="del">
        <pc:chgData name="Shaowei Wang" userId="e596398d-db6e-4c6b-9fe5-24de495b6c4d" providerId="ADAL" clId="{F0A640DE-C9F4-4B5B-9468-F758005D89EC}" dt="2021-03-09T21:09:31.364" v="497" actId="47"/>
        <pc:sldMkLst>
          <pc:docMk/>
          <pc:sldMk cId="1437055461" sldId="1815"/>
        </pc:sldMkLst>
      </pc:sldChg>
      <pc:sldChg chg="modSp mod">
        <pc:chgData name="Shaowei Wang" userId="e596398d-db6e-4c6b-9fe5-24de495b6c4d" providerId="ADAL" clId="{F0A640DE-C9F4-4B5B-9468-F758005D89EC}" dt="2021-03-09T04:42:58.702" v="3" actId="27636"/>
        <pc:sldMkLst>
          <pc:docMk/>
          <pc:sldMk cId="3845273508" sldId="1817"/>
        </pc:sldMkLst>
        <pc:spChg chg="mod">
          <ac:chgData name="Shaowei Wang" userId="e596398d-db6e-4c6b-9fe5-24de495b6c4d" providerId="ADAL" clId="{F0A640DE-C9F4-4B5B-9468-F758005D89EC}" dt="2021-03-09T04:42:58.702" v="3" actId="27636"/>
          <ac:spMkLst>
            <pc:docMk/>
            <pc:sldMk cId="3845273508" sldId="1817"/>
            <ac:spMk id="3" creationId="{809FB431-A7AA-6048-91EE-FF44A4E50228}"/>
          </ac:spMkLst>
        </pc:spChg>
      </pc:sldChg>
      <pc:sldChg chg="del">
        <pc:chgData name="Shaowei Wang" userId="e596398d-db6e-4c6b-9fe5-24de495b6c4d" providerId="ADAL" clId="{F0A640DE-C9F4-4B5B-9468-F758005D89EC}" dt="2021-03-09T21:03:52.735" v="483" actId="47"/>
        <pc:sldMkLst>
          <pc:docMk/>
          <pc:sldMk cId="1242126220" sldId="1826"/>
        </pc:sldMkLst>
      </pc:sldChg>
      <pc:sldChg chg="modSp mod ord">
        <pc:chgData name="Shaowei Wang" userId="e596398d-db6e-4c6b-9fe5-24de495b6c4d" providerId="ADAL" clId="{F0A640DE-C9F4-4B5B-9468-F758005D89EC}" dt="2021-03-09T21:03:31.205" v="482"/>
        <pc:sldMkLst>
          <pc:docMk/>
          <pc:sldMk cId="3581245996" sldId="1829"/>
        </pc:sldMkLst>
        <pc:spChg chg="mod">
          <ac:chgData name="Shaowei Wang" userId="e596398d-db6e-4c6b-9fe5-24de495b6c4d" providerId="ADAL" clId="{F0A640DE-C9F4-4B5B-9468-F758005D89EC}" dt="2021-03-09T19:58:02.828" v="134" actId="20577"/>
          <ac:spMkLst>
            <pc:docMk/>
            <pc:sldMk cId="3581245996" sldId="1829"/>
            <ac:spMk id="3" creationId="{D67773FA-31B5-C745-91EC-36A8ACC51EE2}"/>
          </ac:spMkLst>
        </pc:spChg>
      </pc:sldChg>
      <pc:sldChg chg="modSp mod">
        <pc:chgData name="Shaowei Wang" userId="e596398d-db6e-4c6b-9fe5-24de495b6c4d" providerId="ADAL" clId="{F0A640DE-C9F4-4B5B-9468-F758005D89EC}" dt="2021-03-09T04:42:58.715" v="4" actId="27636"/>
        <pc:sldMkLst>
          <pc:docMk/>
          <pc:sldMk cId="2440984229" sldId="1831"/>
        </pc:sldMkLst>
        <pc:spChg chg="mod">
          <ac:chgData name="Shaowei Wang" userId="e596398d-db6e-4c6b-9fe5-24de495b6c4d" providerId="ADAL" clId="{F0A640DE-C9F4-4B5B-9468-F758005D89EC}" dt="2021-03-09T04:42:58.715" v="4" actId="27636"/>
          <ac:spMkLst>
            <pc:docMk/>
            <pc:sldMk cId="2440984229" sldId="1831"/>
            <ac:spMk id="2" creationId="{58529FF2-B4E3-F645-BF51-9235C399265E}"/>
          </ac:spMkLst>
        </pc:spChg>
      </pc:sldChg>
      <pc:sldChg chg="del">
        <pc:chgData name="Shaowei Wang" userId="e596398d-db6e-4c6b-9fe5-24de495b6c4d" providerId="ADAL" clId="{F0A640DE-C9F4-4B5B-9468-F758005D89EC}" dt="2021-03-09T21:03:52.735" v="483" actId="47"/>
        <pc:sldMkLst>
          <pc:docMk/>
          <pc:sldMk cId="4074679043" sldId="1832"/>
        </pc:sldMkLst>
      </pc:sldChg>
      <pc:sldChg chg="modSp mod">
        <pc:chgData name="Shaowei Wang" userId="e596398d-db6e-4c6b-9fe5-24de495b6c4d" providerId="ADAL" clId="{F0A640DE-C9F4-4B5B-9468-F758005D89EC}" dt="2021-03-09T21:04:53.501" v="486" actId="27636"/>
        <pc:sldMkLst>
          <pc:docMk/>
          <pc:sldMk cId="1095399787" sldId="1836"/>
        </pc:sldMkLst>
        <pc:spChg chg="mod">
          <ac:chgData name="Shaowei Wang" userId="e596398d-db6e-4c6b-9fe5-24de495b6c4d" providerId="ADAL" clId="{F0A640DE-C9F4-4B5B-9468-F758005D89EC}" dt="2021-03-09T21:04:53.501" v="486" actId="27636"/>
          <ac:spMkLst>
            <pc:docMk/>
            <pc:sldMk cId="1095399787" sldId="1836"/>
            <ac:spMk id="3" creationId="{DEC48A6E-1F9E-294F-9404-2EF8F07EF9EC}"/>
          </ac:spMkLst>
        </pc:spChg>
      </pc:sldChg>
      <pc:sldChg chg="modSp mod">
        <pc:chgData name="Shaowei Wang" userId="e596398d-db6e-4c6b-9fe5-24de495b6c4d" providerId="ADAL" clId="{F0A640DE-C9F4-4B5B-9468-F758005D89EC}" dt="2021-03-09T20:03:23.919" v="138" actId="27636"/>
        <pc:sldMkLst>
          <pc:docMk/>
          <pc:sldMk cId="3906729138" sldId="1837"/>
        </pc:sldMkLst>
        <pc:spChg chg="mod">
          <ac:chgData name="Shaowei Wang" userId="e596398d-db6e-4c6b-9fe5-24de495b6c4d" providerId="ADAL" clId="{F0A640DE-C9F4-4B5B-9468-F758005D89EC}" dt="2021-03-09T20:03:23.919" v="138" actId="27636"/>
          <ac:spMkLst>
            <pc:docMk/>
            <pc:sldMk cId="3906729138" sldId="1837"/>
            <ac:spMk id="3" creationId="{502086C5-1BCD-5D45-9059-D5875BFAF8BF}"/>
          </ac:spMkLst>
        </pc:spChg>
      </pc:sldChg>
      <pc:sldChg chg="mod ord modShow">
        <pc:chgData name="Shaowei Wang" userId="e596398d-db6e-4c6b-9fe5-24de495b6c4d" providerId="ADAL" clId="{F0A640DE-C9F4-4B5B-9468-F758005D89EC}" dt="2021-03-10T21:23:09.561" v="506"/>
        <pc:sldMkLst>
          <pc:docMk/>
          <pc:sldMk cId="2923856467" sldId="1838"/>
        </pc:sldMkLst>
      </pc:sldChg>
      <pc:sldChg chg="modSp mod ord modShow">
        <pc:chgData name="Shaowei Wang" userId="e596398d-db6e-4c6b-9fe5-24de495b6c4d" providerId="ADAL" clId="{F0A640DE-C9F4-4B5B-9468-F758005D89EC}" dt="2021-03-10T21:23:09.561" v="506"/>
        <pc:sldMkLst>
          <pc:docMk/>
          <pc:sldMk cId="1862983850" sldId="1839"/>
        </pc:sldMkLst>
        <pc:spChg chg="mod">
          <ac:chgData name="Shaowei Wang" userId="e596398d-db6e-4c6b-9fe5-24de495b6c4d" providerId="ADAL" clId="{F0A640DE-C9F4-4B5B-9468-F758005D89EC}" dt="2021-03-09T04:42:58.747" v="6" actId="27636"/>
          <ac:spMkLst>
            <pc:docMk/>
            <pc:sldMk cId="1862983850" sldId="1839"/>
            <ac:spMk id="2" creationId="{F3A483F6-9948-694E-BF7E-FB94F6171D44}"/>
          </ac:spMkLst>
        </pc:spChg>
      </pc:sldChg>
      <pc:sldChg chg="del">
        <pc:chgData name="Shaowei Wang" userId="e596398d-db6e-4c6b-9fe5-24de495b6c4d" providerId="ADAL" clId="{F0A640DE-C9F4-4B5B-9468-F758005D89EC}" dt="2021-03-09T20:10:55.169" v="174" actId="47"/>
        <pc:sldMkLst>
          <pc:docMk/>
          <pc:sldMk cId="514771826" sldId="1840"/>
        </pc:sldMkLst>
      </pc:sldChg>
      <pc:sldChg chg="mod ord modShow">
        <pc:chgData name="Shaowei Wang" userId="e596398d-db6e-4c6b-9fe5-24de495b6c4d" providerId="ADAL" clId="{F0A640DE-C9F4-4B5B-9468-F758005D89EC}" dt="2021-03-10T21:23:09.561" v="506"/>
        <pc:sldMkLst>
          <pc:docMk/>
          <pc:sldMk cId="3230819579" sldId="1841"/>
        </pc:sldMkLst>
      </pc:sldChg>
      <pc:sldChg chg="mod ord modShow">
        <pc:chgData name="Shaowei Wang" userId="e596398d-db6e-4c6b-9fe5-24de495b6c4d" providerId="ADAL" clId="{F0A640DE-C9F4-4B5B-9468-F758005D89EC}" dt="2021-03-10T21:23:09.561" v="506"/>
        <pc:sldMkLst>
          <pc:docMk/>
          <pc:sldMk cId="1548870416" sldId="1842"/>
        </pc:sldMkLst>
      </pc:sldChg>
      <pc:sldChg chg="modSp mod ord modShow">
        <pc:chgData name="Shaowei Wang" userId="e596398d-db6e-4c6b-9fe5-24de495b6c4d" providerId="ADAL" clId="{F0A640DE-C9F4-4B5B-9468-F758005D89EC}" dt="2021-03-10T21:23:09.561" v="506"/>
        <pc:sldMkLst>
          <pc:docMk/>
          <pc:sldMk cId="3014481725" sldId="1843"/>
        </pc:sldMkLst>
        <pc:spChg chg="mod">
          <ac:chgData name="Shaowei Wang" userId="e596398d-db6e-4c6b-9fe5-24de495b6c4d" providerId="ADAL" clId="{F0A640DE-C9F4-4B5B-9468-F758005D89EC}" dt="2021-03-09T20:10:37.256" v="173" actId="14"/>
          <ac:spMkLst>
            <pc:docMk/>
            <pc:sldMk cId="3014481725" sldId="1843"/>
            <ac:spMk id="3" creationId="{D282D3E8-DBC9-7048-909D-1E2B4972DA60}"/>
          </ac:spMkLst>
        </pc:spChg>
      </pc:sldChg>
      <pc:sldChg chg="modSp mod ord modShow">
        <pc:chgData name="Shaowei Wang" userId="e596398d-db6e-4c6b-9fe5-24de495b6c4d" providerId="ADAL" clId="{F0A640DE-C9F4-4B5B-9468-F758005D89EC}" dt="2021-03-10T21:23:09.561" v="506"/>
        <pc:sldMkLst>
          <pc:docMk/>
          <pc:sldMk cId="2575178283" sldId="1844"/>
        </pc:sldMkLst>
        <pc:picChg chg="mod">
          <ac:chgData name="Shaowei Wang" userId="e596398d-db6e-4c6b-9fe5-24de495b6c4d" providerId="ADAL" clId="{F0A640DE-C9F4-4B5B-9468-F758005D89EC}" dt="2021-03-09T20:12:09.262" v="175" actId="1076"/>
          <ac:picMkLst>
            <pc:docMk/>
            <pc:sldMk cId="2575178283" sldId="1844"/>
            <ac:picMk id="2056" creationId="{ACDC4908-2FD2-424E-871D-D38241FFF95C}"/>
          </ac:picMkLst>
        </pc:picChg>
      </pc:sldChg>
      <pc:sldChg chg="mod ord modShow">
        <pc:chgData name="Shaowei Wang" userId="e596398d-db6e-4c6b-9fe5-24de495b6c4d" providerId="ADAL" clId="{F0A640DE-C9F4-4B5B-9468-F758005D89EC}" dt="2021-03-10T21:23:09.561" v="506"/>
        <pc:sldMkLst>
          <pc:docMk/>
          <pc:sldMk cId="926489355" sldId="1845"/>
        </pc:sldMkLst>
      </pc:sldChg>
      <pc:sldChg chg="del">
        <pc:chgData name="Shaowei Wang" userId="e596398d-db6e-4c6b-9fe5-24de495b6c4d" providerId="ADAL" clId="{F0A640DE-C9F4-4B5B-9468-F758005D89EC}" dt="2021-03-09T21:09:31.364" v="497" actId="47"/>
        <pc:sldMkLst>
          <pc:docMk/>
          <pc:sldMk cId="2155310336" sldId="1846"/>
        </pc:sldMkLst>
      </pc:sldChg>
      <pc:sldChg chg="del">
        <pc:chgData name="Shaowei Wang" userId="e596398d-db6e-4c6b-9fe5-24de495b6c4d" providerId="ADAL" clId="{F0A640DE-C9F4-4B5B-9468-F758005D89EC}" dt="2021-03-09T21:09:31.364" v="497" actId="47"/>
        <pc:sldMkLst>
          <pc:docMk/>
          <pc:sldMk cId="3578802812" sldId="1847"/>
        </pc:sldMkLst>
      </pc:sldChg>
      <pc:sldChg chg="del">
        <pc:chgData name="Shaowei Wang" userId="e596398d-db6e-4c6b-9fe5-24de495b6c4d" providerId="ADAL" clId="{F0A640DE-C9F4-4B5B-9468-F758005D89EC}" dt="2021-03-10T22:06:35.440" v="944" actId="47"/>
        <pc:sldMkLst>
          <pc:docMk/>
          <pc:sldMk cId="2239437235" sldId="1850"/>
        </pc:sldMkLst>
      </pc:sldChg>
      <pc:sldChg chg="del">
        <pc:chgData name="Shaowei Wang" userId="e596398d-db6e-4c6b-9fe5-24de495b6c4d" providerId="ADAL" clId="{F0A640DE-C9F4-4B5B-9468-F758005D89EC}" dt="2021-03-09T21:01:27.549" v="476" actId="47"/>
        <pc:sldMkLst>
          <pc:docMk/>
          <pc:sldMk cId="3600720063" sldId="1851"/>
        </pc:sldMkLst>
      </pc:sldChg>
      <pc:sldChg chg="modSp mod">
        <pc:chgData name="Shaowei Wang" userId="e596398d-db6e-4c6b-9fe5-24de495b6c4d" providerId="ADAL" clId="{F0A640DE-C9F4-4B5B-9468-F758005D89EC}" dt="2021-03-09T04:42:58.866" v="13" actId="27636"/>
        <pc:sldMkLst>
          <pc:docMk/>
          <pc:sldMk cId="3801114587" sldId="1855"/>
        </pc:sldMkLst>
        <pc:spChg chg="mod">
          <ac:chgData name="Shaowei Wang" userId="e596398d-db6e-4c6b-9fe5-24de495b6c4d" providerId="ADAL" clId="{F0A640DE-C9F4-4B5B-9468-F758005D89EC}" dt="2021-03-09T04:42:58.866" v="13" actId="27636"/>
          <ac:spMkLst>
            <pc:docMk/>
            <pc:sldMk cId="3801114587" sldId="1855"/>
            <ac:spMk id="2" creationId="{00000000-0000-0000-0000-000000000000}"/>
          </ac:spMkLst>
        </pc:spChg>
      </pc:sldChg>
      <pc:sldChg chg="del">
        <pc:chgData name="Shaowei Wang" userId="e596398d-db6e-4c6b-9fe5-24de495b6c4d" providerId="ADAL" clId="{F0A640DE-C9F4-4B5B-9468-F758005D89EC}" dt="2021-03-09T21:01:01.890" v="473" actId="47"/>
        <pc:sldMkLst>
          <pc:docMk/>
          <pc:sldMk cId="1414035200" sldId="1856"/>
        </pc:sldMkLst>
      </pc:sldChg>
      <pc:sldChg chg="del">
        <pc:chgData name="Shaowei Wang" userId="e596398d-db6e-4c6b-9fe5-24de495b6c4d" providerId="ADAL" clId="{F0A640DE-C9F4-4B5B-9468-F758005D89EC}" dt="2021-03-09T21:01:07.298" v="474" actId="47"/>
        <pc:sldMkLst>
          <pc:docMk/>
          <pc:sldMk cId="741564381" sldId="1857"/>
        </pc:sldMkLst>
      </pc:sldChg>
      <pc:sldChg chg="del">
        <pc:chgData name="Shaowei Wang" userId="e596398d-db6e-4c6b-9fe5-24de495b6c4d" providerId="ADAL" clId="{F0A640DE-C9F4-4B5B-9468-F758005D89EC}" dt="2021-03-09T21:00:51.594" v="469" actId="47"/>
        <pc:sldMkLst>
          <pc:docMk/>
          <pc:sldMk cId="1643874939" sldId="1858"/>
        </pc:sldMkLst>
      </pc:sldChg>
      <pc:sldChg chg="del">
        <pc:chgData name="Shaowei Wang" userId="e596398d-db6e-4c6b-9fe5-24de495b6c4d" providerId="ADAL" clId="{F0A640DE-C9F4-4B5B-9468-F758005D89EC}" dt="2021-03-09T21:00:42.604" v="468" actId="47"/>
        <pc:sldMkLst>
          <pc:docMk/>
          <pc:sldMk cId="964194580" sldId="1859"/>
        </pc:sldMkLst>
      </pc:sldChg>
      <pc:sldChg chg="del">
        <pc:chgData name="Shaowei Wang" userId="e596398d-db6e-4c6b-9fe5-24de495b6c4d" providerId="ADAL" clId="{F0A640DE-C9F4-4B5B-9468-F758005D89EC}" dt="2021-03-09T21:02:46.015" v="479" actId="47"/>
        <pc:sldMkLst>
          <pc:docMk/>
          <pc:sldMk cId="2443260616" sldId="1864"/>
        </pc:sldMkLst>
      </pc:sldChg>
      <pc:sldChg chg="del">
        <pc:chgData name="Shaowei Wang" userId="e596398d-db6e-4c6b-9fe5-24de495b6c4d" providerId="ADAL" clId="{F0A640DE-C9F4-4B5B-9468-F758005D89EC}" dt="2021-03-10T22:47:09.208" v="945" actId="47"/>
        <pc:sldMkLst>
          <pc:docMk/>
          <pc:sldMk cId="939433975" sldId="1868"/>
        </pc:sldMkLst>
      </pc:sldChg>
      <pc:sldChg chg="delSp modSp mod delAnim">
        <pc:chgData name="Shaowei Wang" userId="e596398d-db6e-4c6b-9fe5-24de495b6c4d" providerId="ADAL" clId="{F0A640DE-C9F4-4B5B-9468-F758005D89EC}" dt="2021-03-10T21:23:43.097" v="515" actId="14100"/>
        <pc:sldMkLst>
          <pc:docMk/>
          <pc:sldMk cId="800451527" sldId="1869"/>
        </pc:sldMkLst>
        <pc:spChg chg="del">
          <ac:chgData name="Shaowei Wang" userId="e596398d-db6e-4c6b-9fe5-24de495b6c4d" providerId="ADAL" clId="{F0A640DE-C9F4-4B5B-9468-F758005D89EC}" dt="2021-03-09T21:02:50.307" v="480" actId="478"/>
          <ac:spMkLst>
            <pc:docMk/>
            <pc:sldMk cId="800451527" sldId="1869"/>
            <ac:spMk id="3" creationId="{CC28257D-672F-944C-9782-0CF3FEF2273F}"/>
          </ac:spMkLst>
        </pc:spChg>
        <pc:spChg chg="mod">
          <ac:chgData name="Shaowei Wang" userId="e596398d-db6e-4c6b-9fe5-24de495b6c4d" providerId="ADAL" clId="{F0A640DE-C9F4-4B5B-9468-F758005D89EC}" dt="2021-03-10T21:23:43.097" v="515" actId="14100"/>
          <ac:spMkLst>
            <pc:docMk/>
            <pc:sldMk cId="800451527" sldId="1869"/>
            <ac:spMk id="7" creationId="{535EDC1D-5F82-4948-8F34-9145A4CE0E4B}"/>
          </ac:spMkLst>
        </pc:spChg>
        <pc:spChg chg="del">
          <ac:chgData name="Shaowei Wang" userId="e596398d-db6e-4c6b-9fe5-24de495b6c4d" providerId="ADAL" clId="{F0A640DE-C9F4-4B5B-9468-F758005D89EC}" dt="2021-03-10T21:23:29.995" v="508" actId="478"/>
          <ac:spMkLst>
            <pc:docMk/>
            <pc:sldMk cId="800451527" sldId="1869"/>
            <ac:spMk id="22" creationId="{CBAA7C9E-44B0-E94A-8CDB-157C8CA14DFE}"/>
          </ac:spMkLst>
        </pc:spChg>
        <pc:spChg chg="mod">
          <ac:chgData name="Shaowei Wang" userId="e596398d-db6e-4c6b-9fe5-24de495b6c4d" providerId="ADAL" clId="{F0A640DE-C9F4-4B5B-9468-F758005D89EC}" dt="2021-03-10T21:23:36.065" v="511" actId="1076"/>
          <ac:spMkLst>
            <pc:docMk/>
            <pc:sldMk cId="800451527" sldId="1869"/>
            <ac:spMk id="24" creationId="{306F020A-B2C5-B04E-B050-48D2C173F29E}"/>
          </ac:spMkLst>
        </pc:spChg>
        <pc:picChg chg="del">
          <ac:chgData name="Shaowei Wang" userId="e596398d-db6e-4c6b-9fe5-24de495b6c4d" providerId="ADAL" clId="{F0A640DE-C9F4-4B5B-9468-F758005D89EC}" dt="2021-03-10T21:23:27.450" v="507" actId="478"/>
          <ac:picMkLst>
            <pc:docMk/>
            <pc:sldMk cId="800451527" sldId="1869"/>
            <ac:picMk id="13" creationId="{FA82BC39-1B92-6947-A4A7-AEB6C9FA9DD7}"/>
          </ac:picMkLst>
        </pc:picChg>
        <pc:picChg chg="mod">
          <ac:chgData name="Shaowei Wang" userId="e596398d-db6e-4c6b-9fe5-24de495b6c4d" providerId="ADAL" clId="{F0A640DE-C9F4-4B5B-9468-F758005D89EC}" dt="2021-03-10T21:23:33.602" v="510" actId="1076"/>
          <ac:picMkLst>
            <pc:docMk/>
            <pc:sldMk cId="800451527" sldId="1869"/>
            <ac:picMk id="25" creationId="{1E27E1AB-DBF1-9446-ABC1-E2433AB448CA}"/>
          </ac:picMkLst>
        </pc:picChg>
      </pc:sldChg>
      <pc:sldChg chg="del">
        <pc:chgData name="Shaowei Wang" userId="e596398d-db6e-4c6b-9fe5-24de495b6c4d" providerId="ADAL" clId="{F0A640DE-C9F4-4B5B-9468-F758005D89EC}" dt="2021-03-09T21:01:27.549" v="476" actId="47"/>
        <pc:sldMkLst>
          <pc:docMk/>
          <pc:sldMk cId="2969690605" sldId="1870"/>
        </pc:sldMkLst>
      </pc:sldChg>
      <pc:sldChg chg="modSp mod">
        <pc:chgData name="Shaowei Wang" userId="e596398d-db6e-4c6b-9fe5-24de495b6c4d" providerId="ADAL" clId="{F0A640DE-C9F4-4B5B-9468-F758005D89EC}" dt="2021-03-09T20:15:20.060" v="176" actId="20577"/>
        <pc:sldMkLst>
          <pc:docMk/>
          <pc:sldMk cId="3880686813" sldId="1871"/>
        </pc:sldMkLst>
        <pc:spChg chg="mod">
          <ac:chgData name="Shaowei Wang" userId="e596398d-db6e-4c6b-9fe5-24de495b6c4d" providerId="ADAL" clId="{F0A640DE-C9F4-4B5B-9468-F758005D89EC}" dt="2021-03-09T20:15:20.060" v="176" actId="20577"/>
          <ac:spMkLst>
            <pc:docMk/>
            <pc:sldMk cId="3880686813" sldId="1871"/>
            <ac:spMk id="3" creationId="{4F804F1A-924E-7246-9466-FBA7BB610292}"/>
          </ac:spMkLst>
        </pc:spChg>
      </pc:sldChg>
      <pc:sldChg chg="modSp del mod">
        <pc:chgData name="Shaowei Wang" userId="e596398d-db6e-4c6b-9fe5-24de495b6c4d" providerId="ADAL" clId="{F0A640DE-C9F4-4B5B-9468-F758005D89EC}" dt="2021-03-09T20:18:15.717" v="187" actId="47"/>
        <pc:sldMkLst>
          <pc:docMk/>
          <pc:sldMk cId="1565868417" sldId="1872"/>
        </pc:sldMkLst>
        <pc:spChg chg="mod">
          <ac:chgData name="Shaowei Wang" userId="e596398d-db6e-4c6b-9fe5-24de495b6c4d" providerId="ADAL" clId="{F0A640DE-C9F4-4B5B-9468-F758005D89EC}" dt="2021-03-09T04:42:58.786" v="7" actId="27636"/>
          <ac:spMkLst>
            <pc:docMk/>
            <pc:sldMk cId="1565868417" sldId="1872"/>
            <ac:spMk id="3" creationId="{C370CE16-A4E5-F44D-917A-4890189A62FF}"/>
          </ac:spMkLst>
        </pc:spChg>
      </pc:sldChg>
      <pc:sldChg chg="modSp mod">
        <pc:chgData name="Shaowei Wang" userId="e596398d-db6e-4c6b-9fe5-24de495b6c4d" providerId="ADAL" clId="{F0A640DE-C9F4-4B5B-9468-F758005D89EC}" dt="2021-03-09T04:42:58.795" v="8" actId="27636"/>
        <pc:sldMkLst>
          <pc:docMk/>
          <pc:sldMk cId="2516393552" sldId="1873"/>
        </pc:sldMkLst>
        <pc:spChg chg="mod">
          <ac:chgData name="Shaowei Wang" userId="e596398d-db6e-4c6b-9fe5-24de495b6c4d" providerId="ADAL" clId="{F0A640DE-C9F4-4B5B-9468-F758005D89EC}" dt="2021-03-09T04:42:58.795" v="8" actId="27636"/>
          <ac:spMkLst>
            <pc:docMk/>
            <pc:sldMk cId="2516393552" sldId="1873"/>
            <ac:spMk id="3" creationId="{68EEB2A7-4186-5041-B834-6F606E101203}"/>
          </ac:spMkLst>
        </pc:spChg>
      </pc:sldChg>
      <pc:sldChg chg="modSp del mod">
        <pc:chgData name="Shaowei Wang" userId="e596398d-db6e-4c6b-9fe5-24de495b6c4d" providerId="ADAL" clId="{F0A640DE-C9F4-4B5B-9468-F758005D89EC}" dt="2021-03-09T20:18:03.266" v="186" actId="47"/>
        <pc:sldMkLst>
          <pc:docMk/>
          <pc:sldMk cId="1336617870" sldId="1874"/>
        </pc:sldMkLst>
        <pc:spChg chg="mod">
          <ac:chgData name="Shaowei Wang" userId="e596398d-db6e-4c6b-9fe5-24de495b6c4d" providerId="ADAL" clId="{F0A640DE-C9F4-4B5B-9468-F758005D89EC}" dt="2021-03-09T04:42:58.809" v="9" actId="27636"/>
          <ac:spMkLst>
            <pc:docMk/>
            <pc:sldMk cId="1336617870" sldId="1874"/>
            <ac:spMk id="3" creationId="{5939D4C0-AAAD-CC4E-AB87-3E4767401619}"/>
          </ac:spMkLst>
        </pc:spChg>
      </pc:sldChg>
      <pc:sldChg chg="del">
        <pc:chgData name="Shaowei Wang" userId="e596398d-db6e-4c6b-9fe5-24de495b6c4d" providerId="ADAL" clId="{F0A640DE-C9F4-4B5B-9468-F758005D89EC}" dt="2021-03-09T20:18:03.266" v="186" actId="47"/>
        <pc:sldMkLst>
          <pc:docMk/>
          <pc:sldMk cId="1377904866" sldId="1875"/>
        </pc:sldMkLst>
      </pc:sldChg>
      <pc:sldChg chg="del">
        <pc:chgData name="Shaowei Wang" userId="e596398d-db6e-4c6b-9fe5-24de495b6c4d" providerId="ADAL" clId="{F0A640DE-C9F4-4B5B-9468-F758005D89EC}" dt="2021-03-09T21:09:31.364" v="497" actId="47"/>
        <pc:sldMkLst>
          <pc:docMk/>
          <pc:sldMk cId="3081855326" sldId="1876"/>
        </pc:sldMkLst>
      </pc:sldChg>
      <pc:sldChg chg="del">
        <pc:chgData name="Shaowei Wang" userId="e596398d-db6e-4c6b-9fe5-24de495b6c4d" providerId="ADAL" clId="{F0A640DE-C9F4-4B5B-9468-F758005D89EC}" dt="2021-03-09T21:09:31.364" v="497" actId="47"/>
        <pc:sldMkLst>
          <pc:docMk/>
          <pc:sldMk cId="1574217779" sldId="1877"/>
        </pc:sldMkLst>
      </pc:sldChg>
      <pc:sldChg chg="del">
        <pc:chgData name="Shaowei Wang" userId="e596398d-db6e-4c6b-9fe5-24de495b6c4d" providerId="ADAL" clId="{F0A640DE-C9F4-4B5B-9468-F758005D89EC}" dt="2021-03-09T21:09:31.364" v="497" actId="47"/>
        <pc:sldMkLst>
          <pc:docMk/>
          <pc:sldMk cId="3097669717" sldId="1878"/>
        </pc:sldMkLst>
      </pc:sldChg>
      <pc:sldChg chg="del">
        <pc:chgData name="Shaowei Wang" userId="e596398d-db6e-4c6b-9fe5-24de495b6c4d" providerId="ADAL" clId="{F0A640DE-C9F4-4B5B-9468-F758005D89EC}" dt="2021-03-09T21:09:31.364" v="497" actId="47"/>
        <pc:sldMkLst>
          <pc:docMk/>
          <pc:sldMk cId="2824061535" sldId="1879"/>
        </pc:sldMkLst>
      </pc:sldChg>
      <pc:sldChg chg="modSp del mod">
        <pc:chgData name="Shaowei Wang" userId="e596398d-db6e-4c6b-9fe5-24de495b6c4d" providerId="ADAL" clId="{F0A640DE-C9F4-4B5B-9468-F758005D89EC}" dt="2021-03-09T21:09:31.364" v="497" actId="47"/>
        <pc:sldMkLst>
          <pc:docMk/>
          <pc:sldMk cId="529154836" sldId="1880"/>
        </pc:sldMkLst>
        <pc:spChg chg="mod">
          <ac:chgData name="Shaowei Wang" userId="e596398d-db6e-4c6b-9fe5-24de495b6c4d" providerId="ADAL" clId="{F0A640DE-C9F4-4B5B-9468-F758005D89EC}" dt="2021-03-09T04:42:58.939" v="14" actId="27636"/>
          <ac:spMkLst>
            <pc:docMk/>
            <pc:sldMk cId="529154836" sldId="1880"/>
            <ac:spMk id="2" creationId="{8E9F23C2-DBFA-484C-AD85-C340D6312454}"/>
          </ac:spMkLst>
        </pc:spChg>
      </pc:sldChg>
      <pc:sldChg chg="del">
        <pc:chgData name="Shaowei Wang" userId="e596398d-db6e-4c6b-9fe5-24de495b6c4d" providerId="ADAL" clId="{F0A640DE-C9F4-4B5B-9468-F758005D89EC}" dt="2021-03-09T21:09:31.364" v="497" actId="47"/>
        <pc:sldMkLst>
          <pc:docMk/>
          <pc:sldMk cId="91153572" sldId="1881"/>
        </pc:sldMkLst>
      </pc:sldChg>
      <pc:sldChg chg="del">
        <pc:chgData name="Shaowei Wang" userId="e596398d-db6e-4c6b-9fe5-24de495b6c4d" providerId="ADAL" clId="{F0A640DE-C9F4-4B5B-9468-F758005D89EC}" dt="2021-03-09T21:09:31.364" v="497" actId="47"/>
        <pc:sldMkLst>
          <pc:docMk/>
          <pc:sldMk cId="348955510" sldId="1882"/>
        </pc:sldMkLst>
      </pc:sldChg>
      <pc:sldChg chg="del">
        <pc:chgData name="Shaowei Wang" userId="e596398d-db6e-4c6b-9fe5-24de495b6c4d" providerId="ADAL" clId="{F0A640DE-C9F4-4B5B-9468-F758005D89EC}" dt="2021-03-09T21:09:31.364" v="497" actId="47"/>
        <pc:sldMkLst>
          <pc:docMk/>
          <pc:sldMk cId="3586323475" sldId="1883"/>
        </pc:sldMkLst>
      </pc:sldChg>
      <pc:sldChg chg="del">
        <pc:chgData name="Shaowei Wang" userId="e596398d-db6e-4c6b-9fe5-24de495b6c4d" providerId="ADAL" clId="{F0A640DE-C9F4-4B5B-9468-F758005D89EC}" dt="2021-03-09T21:09:31.364" v="497" actId="47"/>
        <pc:sldMkLst>
          <pc:docMk/>
          <pc:sldMk cId="3380111372" sldId="1884"/>
        </pc:sldMkLst>
      </pc:sldChg>
      <pc:sldChg chg="mod ord modShow">
        <pc:chgData name="Shaowei Wang" userId="e596398d-db6e-4c6b-9fe5-24de495b6c4d" providerId="ADAL" clId="{F0A640DE-C9F4-4B5B-9468-F758005D89EC}" dt="2021-03-10T21:23:09.561" v="506"/>
        <pc:sldMkLst>
          <pc:docMk/>
          <pc:sldMk cId="2130431926" sldId="1885"/>
        </pc:sldMkLst>
      </pc:sldChg>
      <pc:sldChg chg="del">
        <pc:chgData name="Shaowei Wang" userId="e596398d-db6e-4c6b-9fe5-24de495b6c4d" providerId="ADAL" clId="{F0A640DE-C9F4-4B5B-9468-F758005D89EC}" dt="2021-03-09T21:09:31.364" v="497" actId="47"/>
        <pc:sldMkLst>
          <pc:docMk/>
          <pc:sldMk cId="2921038752" sldId="1886"/>
        </pc:sldMkLst>
      </pc:sldChg>
      <pc:sldChg chg="modSp del mod">
        <pc:chgData name="Shaowei Wang" userId="e596398d-db6e-4c6b-9fe5-24de495b6c4d" providerId="ADAL" clId="{F0A640DE-C9F4-4B5B-9468-F758005D89EC}" dt="2021-03-09T21:09:31.364" v="497" actId="47"/>
        <pc:sldMkLst>
          <pc:docMk/>
          <pc:sldMk cId="4141267424" sldId="1887"/>
        </pc:sldMkLst>
        <pc:spChg chg="mod">
          <ac:chgData name="Shaowei Wang" userId="e596398d-db6e-4c6b-9fe5-24de495b6c4d" providerId="ADAL" clId="{F0A640DE-C9F4-4B5B-9468-F758005D89EC}" dt="2021-03-09T04:42:58.979" v="15" actId="27636"/>
          <ac:spMkLst>
            <pc:docMk/>
            <pc:sldMk cId="4141267424" sldId="1887"/>
            <ac:spMk id="3" creationId="{4D45B0B4-B0EE-B246-B324-37FB1697F405}"/>
          </ac:spMkLst>
        </pc:spChg>
      </pc:sldChg>
      <pc:sldChg chg="addSp modSp new mod modAnim">
        <pc:chgData name="Shaowei Wang" userId="e596398d-db6e-4c6b-9fe5-24de495b6c4d" providerId="ADAL" clId="{F0A640DE-C9F4-4B5B-9468-F758005D89EC}" dt="2021-03-10T21:31:28.041" v="646"/>
        <pc:sldMkLst>
          <pc:docMk/>
          <pc:sldMk cId="2275267953" sldId="1888"/>
        </pc:sldMkLst>
        <pc:spChg chg="mod">
          <ac:chgData name="Shaowei Wang" userId="e596398d-db6e-4c6b-9fe5-24de495b6c4d" providerId="ADAL" clId="{F0A640DE-C9F4-4B5B-9468-F758005D89EC}" dt="2021-03-09T20:52:43.663" v="450" actId="313"/>
          <ac:spMkLst>
            <pc:docMk/>
            <pc:sldMk cId="2275267953" sldId="1888"/>
            <ac:spMk id="2" creationId="{62C0032E-6B7A-42BB-B457-ED67E71D69DF}"/>
          </ac:spMkLst>
        </pc:spChg>
        <pc:spChg chg="mod">
          <ac:chgData name="Shaowei Wang" userId="e596398d-db6e-4c6b-9fe5-24de495b6c4d" providerId="ADAL" clId="{F0A640DE-C9F4-4B5B-9468-F758005D89EC}" dt="2021-03-10T21:31:18.031" v="645" actId="20577"/>
          <ac:spMkLst>
            <pc:docMk/>
            <pc:sldMk cId="2275267953" sldId="1888"/>
            <ac:spMk id="3" creationId="{4AF382CB-FDC9-40B9-9750-F9858DB0DE02}"/>
          </ac:spMkLst>
        </pc:spChg>
        <pc:spChg chg="add mod">
          <ac:chgData name="Shaowei Wang" userId="e596398d-db6e-4c6b-9fe5-24de495b6c4d" providerId="ADAL" clId="{F0A640DE-C9F4-4B5B-9468-F758005D89EC}" dt="2021-03-10T21:30:44.467" v="595" actId="1076"/>
          <ac:spMkLst>
            <pc:docMk/>
            <pc:sldMk cId="2275267953" sldId="1888"/>
            <ac:spMk id="5" creationId="{99616564-247F-4FB2-8BED-A1CDCE9362A5}"/>
          </ac:spMkLst>
        </pc:spChg>
      </pc:sldChg>
      <pc:sldChg chg="addSp delSp modSp add mod modClrScheme chgLayout modNotesTx">
        <pc:chgData name="Shaowei Wang" userId="e596398d-db6e-4c6b-9fe5-24de495b6c4d" providerId="ADAL" clId="{F0A640DE-C9F4-4B5B-9468-F758005D89EC}" dt="2021-03-10T22:03:40.599" v="942" actId="20577"/>
        <pc:sldMkLst>
          <pc:docMk/>
          <pc:sldMk cId="2167111454" sldId="1889"/>
        </pc:sldMkLst>
        <pc:spChg chg="mod ord">
          <ac:chgData name="Shaowei Wang" userId="e596398d-db6e-4c6b-9fe5-24de495b6c4d" providerId="ADAL" clId="{F0A640DE-C9F4-4B5B-9468-F758005D89EC}" dt="2021-03-10T21:51:21.723" v="658" actId="27636"/>
          <ac:spMkLst>
            <pc:docMk/>
            <pc:sldMk cId="2167111454" sldId="1889"/>
            <ac:spMk id="2" creationId="{00000000-0000-0000-0000-000000000000}"/>
          </ac:spMkLst>
        </pc:spChg>
        <pc:spChg chg="add del mod">
          <ac:chgData name="Shaowei Wang" userId="e596398d-db6e-4c6b-9fe5-24de495b6c4d" providerId="ADAL" clId="{F0A640DE-C9F4-4B5B-9468-F758005D89EC}" dt="2021-03-10T21:49:30.134" v="650" actId="478"/>
          <ac:spMkLst>
            <pc:docMk/>
            <pc:sldMk cId="2167111454" sldId="1889"/>
            <ac:spMk id="4" creationId="{0814A9CE-4B13-455E-8EB7-C1CC25CF9529}"/>
          </ac:spMkLst>
        </pc:spChg>
        <pc:spChg chg="add del mod">
          <ac:chgData name="Shaowei Wang" userId="e596398d-db6e-4c6b-9fe5-24de495b6c4d" providerId="ADAL" clId="{F0A640DE-C9F4-4B5B-9468-F758005D89EC}" dt="2021-03-10T21:49:40.135" v="653" actId="478"/>
          <ac:spMkLst>
            <pc:docMk/>
            <pc:sldMk cId="2167111454" sldId="1889"/>
            <ac:spMk id="6" creationId="{E48380D9-9845-48CF-81F8-EFC3BECE49FD}"/>
          </ac:spMkLst>
        </pc:spChg>
        <pc:spChg chg="add del mod">
          <ac:chgData name="Shaowei Wang" userId="e596398d-db6e-4c6b-9fe5-24de495b6c4d" providerId="ADAL" clId="{F0A640DE-C9F4-4B5B-9468-F758005D89EC}" dt="2021-03-10T21:49:45.078" v="655" actId="478"/>
          <ac:spMkLst>
            <pc:docMk/>
            <pc:sldMk cId="2167111454" sldId="1889"/>
            <ac:spMk id="8" creationId="{8069BB7F-7939-4F57-868D-3E377A25381D}"/>
          </ac:spMkLst>
        </pc:spChg>
        <pc:spChg chg="del">
          <ac:chgData name="Shaowei Wang" userId="e596398d-db6e-4c6b-9fe5-24de495b6c4d" providerId="ADAL" clId="{F0A640DE-C9F4-4B5B-9468-F758005D89EC}" dt="2021-03-10T21:49:23.769" v="648" actId="478"/>
          <ac:spMkLst>
            <pc:docMk/>
            <pc:sldMk cId="2167111454" sldId="1889"/>
            <ac:spMk id="9" creationId="{00000000-0000-0000-0000-000000000000}"/>
          </ac:spMkLst>
        </pc:spChg>
        <pc:spChg chg="add del mod">
          <ac:chgData name="Shaowei Wang" userId="e596398d-db6e-4c6b-9fe5-24de495b6c4d" providerId="ADAL" clId="{F0A640DE-C9F4-4B5B-9468-F758005D89EC}" dt="2021-03-10T21:49:42.328" v="654" actId="478"/>
          <ac:spMkLst>
            <pc:docMk/>
            <pc:sldMk cId="2167111454" sldId="1889"/>
            <ac:spMk id="11" creationId="{5C16C91B-61CE-4B4F-9385-B4F4363CFF32}"/>
          </ac:spMkLst>
        </pc:spChg>
        <pc:spChg chg="add mod ord">
          <ac:chgData name="Shaowei Wang" userId="e596398d-db6e-4c6b-9fe5-24de495b6c4d" providerId="ADAL" clId="{F0A640DE-C9F4-4B5B-9468-F758005D89EC}" dt="2021-03-10T21:52:34.656" v="665"/>
          <ac:spMkLst>
            <pc:docMk/>
            <pc:sldMk cId="2167111454" sldId="1889"/>
            <ac:spMk id="12" creationId="{2DF07611-7C9A-49F9-B409-0CB43E023778}"/>
          </ac:spMkLst>
        </pc:spChg>
        <pc:spChg chg="del">
          <ac:chgData name="Shaowei Wang" userId="e596398d-db6e-4c6b-9fe5-24de495b6c4d" providerId="ADAL" clId="{F0A640DE-C9F4-4B5B-9468-F758005D89EC}" dt="2021-03-10T21:49:48.794" v="656" actId="478"/>
          <ac:spMkLst>
            <pc:docMk/>
            <pc:sldMk cId="2167111454" sldId="1889"/>
            <ac:spMk id="17" creationId="{00000000-0000-0000-0000-000000000000}"/>
          </ac:spMkLst>
        </pc:spChg>
        <pc:spChg chg="del">
          <ac:chgData name="Shaowei Wang" userId="e596398d-db6e-4c6b-9fe5-24de495b6c4d" providerId="ADAL" clId="{F0A640DE-C9F4-4B5B-9468-F758005D89EC}" dt="2021-03-10T21:49:33.385" v="651" actId="478"/>
          <ac:spMkLst>
            <pc:docMk/>
            <pc:sldMk cId="2167111454" sldId="1889"/>
            <ac:spMk id="21" creationId="{00000000-0000-0000-0000-000000000000}"/>
          </ac:spMkLst>
        </pc:spChg>
        <pc:graphicFrameChg chg="del">
          <ac:chgData name="Shaowei Wang" userId="e596398d-db6e-4c6b-9fe5-24de495b6c4d" providerId="ADAL" clId="{F0A640DE-C9F4-4B5B-9468-F758005D89EC}" dt="2021-03-10T21:49:26.497" v="649" actId="478"/>
          <ac:graphicFrameMkLst>
            <pc:docMk/>
            <pc:sldMk cId="2167111454" sldId="1889"/>
            <ac:graphicFrameMk id="16" creationId="{00000000-0000-0000-0000-000000000000}"/>
          </ac:graphicFrameMkLst>
        </pc:graphicFrameChg>
        <pc:graphicFrameChg chg="del">
          <ac:chgData name="Shaowei Wang" userId="e596398d-db6e-4c6b-9fe5-24de495b6c4d" providerId="ADAL" clId="{F0A640DE-C9F4-4B5B-9468-F758005D89EC}" dt="2021-03-10T21:49:37.443" v="652" actId="478"/>
          <ac:graphicFrameMkLst>
            <pc:docMk/>
            <pc:sldMk cId="2167111454" sldId="1889"/>
            <ac:graphicFrameMk id="22" creationId="{00000000-0000-0000-0000-000000000000}"/>
          </ac:graphicFrameMkLst>
        </pc:graphicFrameChg>
      </pc:sldChg>
      <pc:sldChg chg="modSp new del mod">
        <pc:chgData name="Shaowei Wang" userId="e596398d-db6e-4c6b-9fe5-24de495b6c4d" providerId="ADAL" clId="{F0A640DE-C9F4-4B5B-9468-F758005D89EC}" dt="2021-03-10T22:00:25.487" v="715" actId="47"/>
        <pc:sldMkLst>
          <pc:docMk/>
          <pc:sldMk cId="2478834434" sldId="1890"/>
        </pc:sldMkLst>
        <pc:spChg chg="mod">
          <ac:chgData name="Shaowei Wang" userId="e596398d-db6e-4c6b-9fe5-24de495b6c4d" providerId="ADAL" clId="{F0A640DE-C9F4-4B5B-9468-F758005D89EC}" dt="2021-03-10T22:00:16.880" v="714" actId="20577"/>
          <ac:spMkLst>
            <pc:docMk/>
            <pc:sldMk cId="2478834434" sldId="1890"/>
            <ac:spMk id="2" creationId="{7E30F6FB-E2BC-43F3-A337-491BF5680BC0}"/>
          </ac:spMkLst>
        </pc:spChg>
      </pc:sldChg>
      <pc:sldChg chg="delSp modSp add del mod">
        <pc:chgData name="Shaowei Wang" userId="e596398d-db6e-4c6b-9fe5-24de495b6c4d" providerId="ADAL" clId="{F0A640DE-C9F4-4B5B-9468-F758005D89EC}" dt="2021-03-11T04:30:58.242" v="1000" actId="47"/>
        <pc:sldMkLst>
          <pc:docMk/>
          <pc:sldMk cId="3001823704" sldId="1890"/>
        </pc:sldMkLst>
        <pc:spChg chg="mod">
          <ac:chgData name="Shaowei Wang" userId="e596398d-db6e-4c6b-9fe5-24de495b6c4d" providerId="ADAL" clId="{F0A640DE-C9F4-4B5B-9468-F758005D89EC}" dt="2021-03-10T22:48:08.312" v="992" actId="14100"/>
          <ac:spMkLst>
            <pc:docMk/>
            <pc:sldMk cId="3001823704" sldId="1890"/>
            <ac:spMk id="2" creationId="{00000000-0000-0000-0000-000000000000}"/>
          </ac:spMkLst>
        </pc:spChg>
        <pc:spChg chg="del">
          <ac:chgData name="Shaowei Wang" userId="e596398d-db6e-4c6b-9fe5-24de495b6c4d" providerId="ADAL" clId="{F0A640DE-C9F4-4B5B-9468-F758005D89EC}" dt="2021-03-11T04:30:45.012" v="995" actId="478"/>
          <ac:spMkLst>
            <pc:docMk/>
            <pc:sldMk cId="3001823704" sldId="1890"/>
            <ac:spMk id="7" creationId="{2F4350B6-E4FA-744E-9D50-989B635D9FDA}"/>
          </ac:spMkLst>
        </pc:spChg>
        <pc:spChg chg="del">
          <ac:chgData name="Shaowei Wang" userId="e596398d-db6e-4c6b-9fe5-24de495b6c4d" providerId="ADAL" clId="{F0A640DE-C9F4-4B5B-9468-F758005D89EC}" dt="2021-03-11T04:30:45.012" v="995" actId="478"/>
          <ac:spMkLst>
            <pc:docMk/>
            <pc:sldMk cId="3001823704" sldId="1890"/>
            <ac:spMk id="10" creationId="{7387236F-51ED-364B-B580-B80B6F532ABB}"/>
          </ac:spMkLst>
        </pc:spChg>
        <pc:spChg chg="del">
          <ac:chgData name="Shaowei Wang" userId="e596398d-db6e-4c6b-9fe5-24de495b6c4d" providerId="ADAL" clId="{F0A640DE-C9F4-4B5B-9468-F758005D89EC}" dt="2021-03-11T04:30:45.012" v="995" actId="478"/>
          <ac:spMkLst>
            <pc:docMk/>
            <pc:sldMk cId="3001823704" sldId="1890"/>
            <ac:spMk id="12" creationId="{6210BC29-6BC7-2941-A29C-1284F7ED388F}"/>
          </ac:spMkLst>
        </pc:spChg>
        <pc:spChg chg="del">
          <ac:chgData name="Shaowei Wang" userId="e596398d-db6e-4c6b-9fe5-24de495b6c4d" providerId="ADAL" clId="{F0A640DE-C9F4-4B5B-9468-F758005D89EC}" dt="2021-03-11T04:30:45.012" v="995" actId="478"/>
          <ac:spMkLst>
            <pc:docMk/>
            <pc:sldMk cId="3001823704" sldId="1890"/>
            <ac:spMk id="13" creationId="{734A9C16-9F7E-814B-9685-A11E748B30A5}"/>
          </ac:spMkLst>
        </pc:spChg>
        <pc:picChg chg="del">
          <ac:chgData name="Shaowei Wang" userId="e596398d-db6e-4c6b-9fe5-24de495b6c4d" providerId="ADAL" clId="{F0A640DE-C9F4-4B5B-9468-F758005D89EC}" dt="2021-03-11T04:30:42.211" v="994" actId="478"/>
          <ac:picMkLst>
            <pc:docMk/>
            <pc:sldMk cId="3001823704" sldId="1890"/>
            <ac:picMk id="6" creationId="{00000000-0000-0000-0000-000000000000}"/>
          </ac:picMkLst>
        </pc:picChg>
      </pc:sldChg>
      <pc:sldChg chg="add del">
        <pc:chgData name="Shaowei Wang" userId="e596398d-db6e-4c6b-9fe5-24de495b6c4d" providerId="ADAL" clId="{F0A640DE-C9F4-4B5B-9468-F758005D89EC}" dt="2021-03-10T22:47:36.744" v="947"/>
        <pc:sldMkLst>
          <pc:docMk/>
          <pc:sldMk cId="4090177587" sldId="1890"/>
        </pc:sldMkLst>
      </pc:sldChg>
      <pc:sldChg chg="addSp delSp modSp add mod modAnim">
        <pc:chgData name="Shaowei Wang" userId="e596398d-db6e-4c6b-9fe5-24de495b6c4d" providerId="ADAL" clId="{F0A640DE-C9F4-4B5B-9468-F758005D89EC}" dt="2021-03-11T04:31:27.509" v="1070" actId="1076"/>
        <pc:sldMkLst>
          <pc:docMk/>
          <pc:sldMk cId="2633110695" sldId="1891"/>
        </pc:sldMkLst>
        <pc:spChg chg="del">
          <ac:chgData name="Shaowei Wang" userId="e596398d-db6e-4c6b-9fe5-24de495b6c4d" providerId="ADAL" clId="{F0A640DE-C9F4-4B5B-9468-F758005D89EC}" dt="2021-03-11T04:30:54.903" v="997" actId="478"/>
          <ac:spMkLst>
            <pc:docMk/>
            <pc:sldMk cId="2633110695" sldId="1891"/>
            <ac:spMk id="2" creationId="{00000000-0000-0000-0000-000000000000}"/>
          </ac:spMkLst>
        </pc:spChg>
        <pc:spChg chg="add del mod">
          <ac:chgData name="Shaowei Wang" userId="e596398d-db6e-4c6b-9fe5-24de495b6c4d" providerId="ADAL" clId="{F0A640DE-C9F4-4B5B-9468-F758005D89EC}" dt="2021-03-11T04:31:25.070" v="1069" actId="478"/>
          <ac:spMkLst>
            <pc:docMk/>
            <pc:sldMk cId="2633110695" sldId="1891"/>
            <ac:spMk id="5" creationId="{AE5993DB-515B-42D3-AFB6-217F92DEDF76}"/>
          </ac:spMkLst>
        </pc:spChg>
        <pc:spChg chg="mod">
          <ac:chgData name="Shaowei Wang" userId="e596398d-db6e-4c6b-9fe5-24de495b6c4d" providerId="ADAL" clId="{F0A640DE-C9F4-4B5B-9468-F758005D89EC}" dt="2021-03-11T04:31:18.352" v="1066" actId="20577"/>
          <ac:spMkLst>
            <pc:docMk/>
            <pc:sldMk cId="2633110695" sldId="1891"/>
            <ac:spMk id="10" creationId="{00000000-0000-0000-0000-000000000000}"/>
          </ac:spMkLst>
        </pc:spChg>
        <pc:spChg chg="add mod">
          <ac:chgData name="Shaowei Wang" userId="e596398d-db6e-4c6b-9fe5-24de495b6c4d" providerId="ADAL" clId="{F0A640DE-C9F4-4B5B-9468-F758005D89EC}" dt="2021-03-11T04:31:27.509" v="1070" actId="1076"/>
          <ac:spMkLst>
            <pc:docMk/>
            <pc:sldMk cId="2633110695" sldId="1891"/>
            <ac:spMk id="12" creationId="{78631005-A55A-42D4-B23C-3EF625B1056C}"/>
          </ac:spMkLst>
        </pc:spChg>
      </pc:sldChg>
    </pc:docChg>
  </pc:docChgLst>
  <pc:docChgLst>
    <pc:chgData name="Shaowei Wang" userId="e596398d-db6e-4c6b-9fe5-24de495b6c4d" providerId="ADAL" clId="{9EF5BA0C-9326-4415-BEFA-E52BA2377CF7}"/>
    <pc:docChg chg="undo custSel addSld delSld modSld sldOrd replTag">
      <pc:chgData name="Shaowei Wang" userId="e596398d-db6e-4c6b-9fe5-24de495b6c4d" providerId="ADAL" clId="{9EF5BA0C-9326-4415-BEFA-E52BA2377CF7}" dt="2023-10-19T16:21:53.159" v="880" actId="20577"/>
      <pc:docMkLst>
        <pc:docMk/>
      </pc:docMkLst>
      <pc:sldChg chg="modAnim">
        <pc:chgData name="Shaowei Wang" userId="e596398d-db6e-4c6b-9fe5-24de495b6c4d" providerId="ADAL" clId="{9EF5BA0C-9326-4415-BEFA-E52BA2377CF7}" dt="2023-10-19T01:34:20.639" v="196"/>
        <pc:sldMkLst>
          <pc:docMk/>
          <pc:sldMk cId="1317779594" sldId="268"/>
        </pc:sldMkLst>
      </pc:sldChg>
      <pc:sldChg chg="ord">
        <pc:chgData name="Shaowei Wang" userId="e596398d-db6e-4c6b-9fe5-24de495b6c4d" providerId="ADAL" clId="{9EF5BA0C-9326-4415-BEFA-E52BA2377CF7}" dt="2023-10-19T01:55:54.257" v="239"/>
        <pc:sldMkLst>
          <pc:docMk/>
          <pc:sldMk cId="3922448573" sldId="275"/>
        </pc:sldMkLst>
      </pc:sldChg>
      <pc:sldChg chg="modSp mod">
        <pc:chgData name="Shaowei Wang" userId="e596398d-db6e-4c6b-9fe5-24de495b6c4d" providerId="ADAL" clId="{9EF5BA0C-9326-4415-BEFA-E52BA2377CF7}" dt="2023-10-19T01:56:50.072" v="241" actId="115"/>
        <pc:sldMkLst>
          <pc:docMk/>
          <pc:sldMk cId="752643006" sldId="276"/>
        </pc:sldMkLst>
        <pc:spChg chg="mod">
          <ac:chgData name="Shaowei Wang" userId="e596398d-db6e-4c6b-9fe5-24de495b6c4d" providerId="ADAL" clId="{9EF5BA0C-9326-4415-BEFA-E52BA2377CF7}" dt="2023-10-19T01:56:50.072" v="241" actId="115"/>
          <ac:spMkLst>
            <pc:docMk/>
            <pc:sldMk cId="752643006" sldId="276"/>
            <ac:spMk id="3" creationId="{00000000-0000-0000-0000-000000000000}"/>
          </ac:spMkLst>
        </pc:spChg>
      </pc:sldChg>
      <pc:sldChg chg="add">
        <pc:chgData name="Shaowei Wang" userId="e596398d-db6e-4c6b-9fe5-24de495b6c4d" providerId="ADAL" clId="{9EF5BA0C-9326-4415-BEFA-E52BA2377CF7}" dt="2023-10-19T01:55:06.245" v="235"/>
        <pc:sldMkLst>
          <pc:docMk/>
          <pc:sldMk cId="809917457" sldId="281"/>
        </pc:sldMkLst>
      </pc:sldChg>
      <pc:sldChg chg="modSp del mod">
        <pc:chgData name="Shaowei Wang" userId="e596398d-db6e-4c6b-9fe5-24de495b6c4d" providerId="ADAL" clId="{9EF5BA0C-9326-4415-BEFA-E52BA2377CF7}" dt="2023-10-19T01:55:04.224" v="234" actId="2696"/>
        <pc:sldMkLst>
          <pc:docMk/>
          <pc:sldMk cId="4261314595" sldId="281"/>
        </pc:sldMkLst>
        <pc:spChg chg="mod">
          <ac:chgData name="Shaowei Wang" userId="e596398d-db6e-4c6b-9fe5-24de495b6c4d" providerId="ADAL" clId="{9EF5BA0C-9326-4415-BEFA-E52BA2377CF7}" dt="2023-10-19T01:54:41.867" v="231" actId="20577"/>
          <ac:spMkLst>
            <pc:docMk/>
            <pc:sldMk cId="4261314595" sldId="281"/>
            <ac:spMk id="68" creationId="{00000000-0000-0000-0000-000000000000}"/>
          </ac:spMkLst>
        </pc:spChg>
      </pc:sldChg>
      <pc:sldChg chg="modSp mod">
        <pc:chgData name="Shaowei Wang" userId="e596398d-db6e-4c6b-9fe5-24de495b6c4d" providerId="ADAL" clId="{9EF5BA0C-9326-4415-BEFA-E52BA2377CF7}" dt="2023-10-19T01:54:46.091" v="232"/>
        <pc:sldMkLst>
          <pc:docMk/>
          <pc:sldMk cId="3531383400" sldId="282"/>
        </pc:sldMkLst>
        <pc:spChg chg="mod">
          <ac:chgData name="Shaowei Wang" userId="e596398d-db6e-4c6b-9fe5-24de495b6c4d" providerId="ADAL" clId="{9EF5BA0C-9326-4415-BEFA-E52BA2377CF7}" dt="2023-10-19T01:54:46.091" v="232"/>
          <ac:spMkLst>
            <pc:docMk/>
            <pc:sldMk cId="3531383400" sldId="282"/>
            <ac:spMk id="2" creationId="{00000000-0000-0000-0000-000000000000}"/>
          </ac:spMkLst>
        </pc:spChg>
      </pc:sldChg>
      <pc:sldChg chg="modSp mod">
        <pc:chgData name="Shaowei Wang" userId="e596398d-db6e-4c6b-9fe5-24de495b6c4d" providerId="ADAL" clId="{9EF5BA0C-9326-4415-BEFA-E52BA2377CF7}" dt="2023-10-19T01:54:49.045" v="233"/>
        <pc:sldMkLst>
          <pc:docMk/>
          <pc:sldMk cId="29562286" sldId="284"/>
        </pc:sldMkLst>
        <pc:spChg chg="mod">
          <ac:chgData name="Shaowei Wang" userId="e596398d-db6e-4c6b-9fe5-24de495b6c4d" providerId="ADAL" clId="{9EF5BA0C-9326-4415-BEFA-E52BA2377CF7}" dt="2023-10-19T01:54:49.045" v="233"/>
          <ac:spMkLst>
            <pc:docMk/>
            <pc:sldMk cId="29562286" sldId="284"/>
            <ac:spMk id="6" creationId="{00000000-0000-0000-0000-000000000000}"/>
          </ac:spMkLst>
        </pc:spChg>
      </pc:sldChg>
      <pc:sldChg chg="modNotesTx">
        <pc:chgData name="Shaowei Wang" userId="e596398d-db6e-4c6b-9fe5-24de495b6c4d" providerId="ADAL" clId="{9EF5BA0C-9326-4415-BEFA-E52BA2377CF7}" dt="2023-10-19T02:07:59.703" v="414" actId="20577"/>
        <pc:sldMkLst>
          <pc:docMk/>
          <pc:sldMk cId="646846008" sldId="289"/>
        </pc:sldMkLst>
      </pc:sldChg>
      <pc:sldChg chg="del">
        <pc:chgData name="Shaowei Wang" userId="e596398d-db6e-4c6b-9fe5-24de495b6c4d" providerId="ADAL" clId="{9EF5BA0C-9326-4415-BEFA-E52BA2377CF7}" dt="2023-10-19T02:05:50.870" v="257" actId="47"/>
        <pc:sldMkLst>
          <pc:docMk/>
          <pc:sldMk cId="4144398976" sldId="305"/>
        </pc:sldMkLst>
      </pc:sldChg>
      <pc:sldChg chg="del">
        <pc:chgData name="Shaowei Wang" userId="e596398d-db6e-4c6b-9fe5-24de495b6c4d" providerId="ADAL" clId="{9EF5BA0C-9326-4415-BEFA-E52BA2377CF7}" dt="2023-10-19T02:08:10.286" v="415" actId="2696"/>
        <pc:sldMkLst>
          <pc:docMk/>
          <pc:sldMk cId="103935529" sldId="307"/>
        </pc:sldMkLst>
      </pc:sldChg>
      <pc:sldChg chg="add del ord">
        <pc:chgData name="Shaowei Wang" userId="e596398d-db6e-4c6b-9fe5-24de495b6c4d" providerId="ADAL" clId="{9EF5BA0C-9326-4415-BEFA-E52BA2377CF7}" dt="2023-10-19T02:09:01.943" v="419" actId="2696"/>
        <pc:sldMkLst>
          <pc:docMk/>
          <pc:sldMk cId="397436319" sldId="307"/>
        </pc:sldMkLst>
      </pc:sldChg>
      <pc:sldChg chg="add">
        <pc:chgData name="Shaowei Wang" userId="e596398d-db6e-4c6b-9fe5-24de495b6c4d" providerId="ADAL" clId="{9EF5BA0C-9326-4415-BEFA-E52BA2377CF7}" dt="2023-10-19T02:09:06.178" v="420"/>
        <pc:sldMkLst>
          <pc:docMk/>
          <pc:sldMk cId="3953762252" sldId="307"/>
        </pc:sldMkLst>
      </pc:sldChg>
      <pc:sldChg chg="modAnim">
        <pc:chgData name="Shaowei Wang" userId="e596398d-db6e-4c6b-9fe5-24de495b6c4d" providerId="ADAL" clId="{9EF5BA0C-9326-4415-BEFA-E52BA2377CF7}" dt="2023-10-19T02:10:01.359" v="421"/>
        <pc:sldMkLst>
          <pc:docMk/>
          <pc:sldMk cId="161448299" sldId="314"/>
        </pc:sldMkLst>
      </pc:sldChg>
      <pc:sldChg chg="addSp delSp modSp mod addAnim delAnim">
        <pc:chgData name="Shaowei Wang" userId="e596398d-db6e-4c6b-9fe5-24de495b6c4d" providerId="ADAL" clId="{9EF5BA0C-9326-4415-BEFA-E52BA2377CF7}" dt="2023-10-19T02:11:46.184" v="467" actId="14100"/>
        <pc:sldMkLst>
          <pc:docMk/>
          <pc:sldMk cId="1242824548" sldId="316"/>
        </pc:sldMkLst>
        <pc:spChg chg="mod">
          <ac:chgData name="Shaowei Wang" userId="e596398d-db6e-4c6b-9fe5-24de495b6c4d" providerId="ADAL" clId="{9EF5BA0C-9326-4415-BEFA-E52BA2377CF7}" dt="2023-10-19T02:11:36.978" v="463" actId="27636"/>
          <ac:spMkLst>
            <pc:docMk/>
            <pc:sldMk cId="1242824548" sldId="316"/>
            <ac:spMk id="2" creationId="{00000000-0000-0000-0000-000000000000}"/>
          </ac:spMkLst>
        </pc:spChg>
        <pc:spChg chg="del">
          <ac:chgData name="Shaowei Wang" userId="e596398d-db6e-4c6b-9fe5-24de495b6c4d" providerId="ADAL" clId="{9EF5BA0C-9326-4415-BEFA-E52BA2377CF7}" dt="2023-10-19T02:11:20.680" v="424" actId="478"/>
          <ac:spMkLst>
            <pc:docMk/>
            <pc:sldMk cId="1242824548" sldId="316"/>
            <ac:spMk id="7" creationId="{00000000-0000-0000-0000-000000000000}"/>
          </ac:spMkLst>
        </pc:spChg>
        <pc:spChg chg="del">
          <ac:chgData name="Shaowei Wang" userId="e596398d-db6e-4c6b-9fe5-24de495b6c4d" providerId="ADAL" clId="{9EF5BA0C-9326-4415-BEFA-E52BA2377CF7}" dt="2023-10-19T02:11:20.680" v="424" actId="478"/>
          <ac:spMkLst>
            <pc:docMk/>
            <pc:sldMk cId="1242824548" sldId="316"/>
            <ac:spMk id="8" creationId="{00000000-0000-0000-0000-000000000000}"/>
          </ac:spMkLst>
        </pc:spChg>
        <pc:spChg chg="add del mod">
          <ac:chgData name="Shaowei Wang" userId="e596398d-db6e-4c6b-9fe5-24de495b6c4d" providerId="ADAL" clId="{9EF5BA0C-9326-4415-BEFA-E52BA2377CF7}" dt="2023-10-19T02:11:46.184" v="467" actId="14100"/>
          <ac:spMkLst>
            <pc:docMk/>
            <pc:sldMk cId="1242824548" sldId="316"/>
            <ac:spMk id="9" creationId="{00000000-0000-0000-0000-000000000000}"/>
          </ac:spMkLst>
        </pc:spChg>
        <pc:picChg chg="del">
          <ac:chgData name="Shaowei Wang" userId="e596398d-db6e-4c6b-9fe5-24de495b6c4d" providerId="ADAL" clId="{9EF5BA0C-9326-4415-BEFA-E52BA2377CF7}" dt="2023-10-19T02:11:20.680" v="424" actId="478"/>
          <ac:picMkLst>
            <pc:docMk/>
            <pc:sldMk cId="1242824548" sldId="316"/>
            <ac:picMk id="4" creationId="{00000000-0000-0000-0000-000000000000}"/>
          </ac:picMkLst>
        </pc:picChg>
        <pc:picChg chg="add del mod">
          <ac:chgData name="Shaowei Wang" userId="e596398d-db6e-4c6b-9fe5-24de495b6c4d" providerId="ADAL" clId="{9EF5BA0C-9326-4415-BEFA-E52BA2377CF7}" dt="2023-10-19T02:11:39.636" v="464" actId="1076"/>
          <ac:picMkLst>
            <pc:docMk/>
            <pc:sldMk cId="1242824548" sldId="316"/>
            <ac:picMk id="131074" creationId="{00000000-0000-0000-0000-000000000000}"/>
          </ac:picMkLst>
        </pc:picChg>
        <pc:picChg chg="del">
          <ac:chgData name="Shaowei Wang" userId="e596398d-db6e-4c6b-9fe5-24de495b6c4d" providerId="ADAL" clId="{9EF5BA0C-9326-4415-BEFA-E52BA2377CF7}" dt="2023-10-19T02:11:20.680" v="424" actId="478"/>
          <ac:picMkLst>
            <pc:docMk/>
            <pc:sldMk cId="1242824548" sldId="316"/>
            <ac:picMk id="131075" creationId="{00000000-0000-0000-0000-000000000000}"/>
          </ac:picMkLst>
        </pc:picChg>
      </pc:sldChg>
      <pc:sldChg chg="addSp mod">
        <pc:chgData name="Shaowei Wang" userId="e596398d-db6e-4c6b-9fe5-24de495b6c4d" providerId="ADAL" clId="{9EF5BA0C-9326-4415-BEFA-E52BA2377CF7}" dt="2023-10-19T01:18:51.654" v="154" actId="9405"/>
        <pc:sldMkLst>
          <pc:docMk/>
          <pc:sldMk cId="222652658" sldId="340"/>
        </pc:sldMkLst>
        <pc:inkChg chg="add">
          <ac:chgData name="Shaowei Wang" userId="e596398d-db6e-4c6b-9fe5-24de495b6c4d" providerId="ADAL" clId="{9EF5BA0C-9326-4415-BEFA-E52BA2377CF7}" dt="2023-10-19T01:18:48.926" v="153" actId="9405"/>
          <ac:inkMkLst>
            <pc:docMk/>
            <pc:sldMk cId="222652658" sldId="340"/>
            <ac:inkMk id="3" creationId="{F735C899-0019-9D49-73A0-D86774B81B0B}"/>
          </ac:inkMkLst>
        </pc:inkChg>
        <pc:inkChg chg="add">
          <ac:chgData name="Shaowei Wang" userId="e596398d-db6e-4c6b-9fe5-24de495b6c4d" providerId="ADAL" clId="{9EF5BA0C-9326-4415-BEFA-E52BA2377CF7}" dt="2023-10-19T01:18:51.654" v="154" actId="9405"/>
          <ac:inkMkLst>
            <pc:docMk/>
            <pc:sldMk cId="222652658" sldId="340"/>
            <ac:inkMk id="5" creationId="{7881A54C-1FDF-D27B-5DA2-9DCE22AC25DB}"/>
          </ac:inkMkLst>
        </pc:inkChg>
      </pc:sldChg>
      <pc:sldChg chg="modAnim">
        <pc:chgData name="Shaowei Wang" userId="e596398d-db6e-4c6b-9fe5-24de495b6c4d" providerId="ADAL" clId="{9EF5BA0C-9326-4415-BEFA-E52BA2377CF7}" dt="2023-10-19T02:13:34.203" v="468"/>
        <pc:sldMkLst>
          <pc:docMk/>
          <pc:sldMk cId="1570915505" sldId="348"/>
        </pc:sldMkLst>
      </pc:sldChg>
      <pc:sldChg chg="del">
        <pc:chgData name="Shaowei Wang" userId="e596398d-db6e-4c6b-9fe5-24de495b6c4d" providerId="ADAL" clId="{9EF5BA0C-9326-4415-BEFA-E52BA2377CF7}" dt="2023-10-19T01:22:27.262" v="155" actId="47"/>
        <pc:sldMkLst>
          <pc:docMk/>
          <pc:sldMk cId="2223603088" sldId="798"/>
        </pc:sldMkLst>
      </pc:sldChg>
      <pc:sldChg chg="del">
        <pc:chgData name="Shaowei Wang" userId="e596398d-db6e-4c6b-9fe5-24de495b6c4d" providerId="ADAL" clId="{9EF5BA0C-9326-4415-BEFA-E52BA2377CF7}" dt="2023-10-19T01:22:40.389" v="156" actId="47"/>
        <pc:sldMkLst>
          <pc:docMk/>
          <pc:sldMk cId="1092471272" sldId="800"/>
        </pc:sldMkLst>
      </pc:sldChg>
      <pc:sldChg chg="modSp mod">
        <pc:chgData name="Shaowei Wang" userId="e596398d-db6e-4c6b-9fe5-24de495b6c4d" providerId="ADAL" clId="{9EF5BA0C-9326-4415-BEFA-E52BA2377CF7}" dt="2023-10-19T00:45:08.422" v="2" actId="20577"/>
        <pc:sldMkLst>
          <pc:docMk/>
          <pc:sldMk cId="0" sldId="1566"/>
        </pc:sldMkLst>
        <pc:spChg chg="mod">
          <ac:chgData name="Shaowei Wang" userId="e596398d-db6e-4c6b-9fe5-24de495b6c4d" providerId="ADAL" clId="{9EF5BA0C-9326-4415-BEFA-E52BA2377CF7}" dt="2023-10-19T00:45:08.422" v="2" actId="20577"/>
          <ac:spMkLst>
            <pc:docMk/>
            <pc:sldMk cId="0" sldId="1566"/>
            <ac:spMk id="15361" creationId="{2BCE8B09-DC61-41D6-A436-BA5A8EE5115D}"/>
          </ac:spMkLst>
        </pc:spChg>
      </pc:sldChg>
      <pc:sldChg chg="mod modShow">
        <pc:chgData name="Shaowei Wang" userId="e596398d-db6e-4c6b-9fe5-24de495b6c4d" providerId="ADAL" clId="{9EF5BA0C-9326-4415-BEFA-E52BA2377CF7}" dt="2023-10-19T00:56:55.119" v="38" actId="729"/>
        <pc:sldMkLst>
          <pc:docMk/>
          <pc:sldMk cId="1815492043" sldId="1778"/>
        </pc:sldMkLst>
      </pc:sldChg>
      <pc:sldChg chg="modSp mod">
        <pc:chgData name="Shaowei Wang" userId="e596398d-db6e-4c6b-9fe5-24de495b6c4d" providerId="ADAL" clId="{9EF5BA0C-9326-4415-BEFA-E52BA2377CF7}" dt="2023-10-19T01:05:37.859" v="48" actId="20577"/>
        <pc:sldMkLst>
          <pc:docMk/>
          <pc:sldMk cId="3845273508" sldId="1817"/>
        </pc:sldMkLst>
        <pc:spChg chg="mod">
          <ac:chgData name="Shaowei Wang" userId="e596398d-db6e-4c6b-9fe5-24de495b6c4d" providerId="ADAL" clId="{9EF5BA0C-9326-4415-BEFA-E52BA2377CF7}" dt="2023-10-19T01:05:37.859" v="48" actId="20577"/>
          <ac:spMkLst>
            <pc:docMk/>
            <pc:sldMk cId="3845273508" sldId="1817"/>
            <ac:spMk id="3" creationId="{809FB431-A7AA-6048-91EE-FF44A4E50228}"/>
          </ac:spMkLst>
        </pc:spChg>
      </pc:sldChg>
      <pc:sldChg chg="modSp mod">
        <pc:chgData name="Shaowei Wang" userId="e596398d-db6e-4c6b-9fe5-24de495b6c4d" providerId="ADAL" clId="{9EF5BA0C-9326-4415-BEFA-E52BA2377CF7}" dt="2023-10-19T01:12:06.726" v="53" actId="27636"/>
        <pc:sldMkLst>
          <pc:docMk/>
          <pc:sldMk cId="1649037638" sldId="1830"/>
        </pc:sldMkLst>
        <pc:spChg chg="mod">
          <ac:chgData name="Shaowei Wang" userId="e596398d-db6e-4c6b-9fe5-24de495b6c4d" providerId="ADAL" clId="{9EF5BA0C-9326-4415-BEFA-E52BA2377CF7}" dt="2023-10-19T01:12:06.726" v="53" actId="27636"/>
          <ac:spMkLst>
            <pc:docMk/>
            <pc:sldMk cId="1649037638" sldId="1830"/>
            <ac:spMk id="3" creationId="{018D3D79-975E-8C49-BE4B-48AEEB72ECB5}"/>
          </ac:spMkLst>
        </pc:spChg>
      </pc:sldChg>
      <pc:sldChg chg="modSp mod">
        <pc:chgData name="Shaowei Wang" userId="e596398d-db6e-4c6b-9fe5-24de495b6c4d" providerId="ADAL" clId="{9EF5BA0C-9326-4415-BEFA-E52BA2377CF7}" dt="2023-10-19T01:14:59.168" v="151" actId="20577"/>
        <pc:sldMkLst>
          <pc:docMk/>
          <pc:sldMk cId="2440984229" sldId="1831"/>
        </pc:sldMkLst>
        <pc:spChg chg="mod">
          <ac:chgData name="Shaowei Wang" userId="e596398d-db6e-4c6b-9fe5-24de495b6c4d" providerId="ADAL" clId="{9EF5BA0C-9326-4415-BEFA-E52BA2377CF7}" dt="2023-10-19T01:14:59.168" v="151" actId="20577"/>
          <ac:spMkLst>
            <pc:docMk/>
            <pc:sldMk cId="2440984229" sldId="1831"/>
            <ac:spMk id="3" creationId="{89B1FB3A-A655-D247-8F83-BC6D3E515EB8}"/>
          </ac:spMkLst>
        </pc:spChg>
      </pc:sldChg>
      <pc:sldChg chg="del">
        <pc:chgData name="Shaowei Wang" userId="e596398d-db6e-4c6b-9fe5-24de495b6c4d" providerId="ADAL" clId="{9EF5BA0C-9326-4415-BEFA-E52BA2377CF7}" dt="2023-10-19T01:18:32.980" v="152" actId="47"/>
        <pc:sldMkLst>
          <pc:docMk/>
          <pc:sldMk cId="4139455962" sldId="1848"/>
        </pc:sldMkLst>
      </pc:sldChg>
      <pc:sldChg chg="del">
        <pc:chgData name="Shaowei Wang" userId="e596398d-db6e-4c6b-9fe5-24de495b6c4d" providerId="ADAL" clId="{9EF5BA0C-9326-4415-BEFA-E52BA2377CF7}" dt="2023-10-19T01:33:51.647" v="194" actId="47"/>
        <pc:sldMkLst>
          <pc:docMk/>
          <pc:sldMk cId="3914750987" sldId="1853"/>
        </pc:sldMkLst>
      </pc:sldChg>
      <pc:sldChg chg="add">
        <pc:chgData name="Shaowei Wang" userId="e596398d-db6e-4c6b-9fe5-24de495b6c4d" providerId="ADAL" clId="{9EF5BA0C-9326-4415-BEFA-E52BA2377CF7}" dt="2023-10-19T01:29:45.017" v="177"/>
        <pc:sldMkLst>
          <pc:docMk/>
          <pc:sldMk cId="1640760402" sldId="1863"/>
        </pc:sldMkLst>
      </pc:sldChg>
      <pc:sldChg chg="del">
        <pc:chgData name="Shaowei Wang" userId="e596398d-db6e-4c6b-9fe5-24de495b6c4d" providerId="ADAL" clId="{9EF5BA0C-9326-4415-BEFA-E52BA2377CF7}" dt="2023-10-19T01:29:31.948" v="176" actId="2696"/>
        <pc:sldMkLst>
          <pc:docMk/>
          <pc:sldMk cId="1816256038" sldId="1863"/>
        </pc:sldMkLst>
      </pc:sldChg>
      <pc:sldChg chg="add">
        <pc:chgData name="Shaowei Wang" userId="e596398d-db6e-4c6b-9fe5-24de495b6c4d" providerId="ADAL" clId="{9EF5BA0C-9326-4415-BEFA-E52BA2377CF7}" dt="2023-10-19T01:29:45.017" v="177"/>
        <pc:sldMkLst>
          <pc:docMk/>
          <pc:sldMk cId="2704456051" sldId="1866"/>
        </pc:sldMkLst>
      </pc:sldChg>
      <pc:sldChg chg="del">
        <pc:chgData name="Shaowei Wang" userId="e596398d-db6e-4c6b-9fe5-24de495b6c4d" providerId="ADAL" clId="{9EF5BA0C-9326-4415-BEFA-E52BA2377CF7}" dt="2023-10-19T01:29:31.948" v="176" actId="2696"/>
        <pc:sldMkLst>
          <pc:docMk/>
          <pc:sldMk cId="2704686946" sldId="1866"/>
        </pc:sldMkLst>
      </pc:sldChg>
      <pc:sldChg chg="modSp mod">
        <pc:chgData name="Shaowei Wang" userId="e596398d-db6e-4c6b-9fe5-24de495b6c4d" providerId="ADAL" clId="{9EF5BA0C-9326-4415-BEFA-E52BA2377CF7}" dt="2023-10-19T01:25:32.547" v="162" actId="207"/>
        <pc:sldMkLst>
          <pc:docMk/>
          <pc:sldMk cId="2516393552" sldId="1873"/>
        </pc:sldMkLst>
        <pc:spChg chg="mod">
          <ac:chgData name="Shaowei Wang" userId="e596398d-db6e-4c6b-9fe5-24de495b6c4d" providerId="ADAL" clId="{9EF5BA0C-9326-4415-BEFA-E52BA2377CF7}" dt="2023-10-19T01:25:32.547" v="162" actId="207"/>
          <ac:spMkLst>
            <pc:docMk/>
            <pc:sldMk cId="2516393552" sldId="1873"/>
            <ac:spMk id="3" creationId="{68EEB2A7-4186-5041-B834-6F606E101203}"/>
          </ac:spMkLst>
        </pc:spChg>
      </pc:sldChg>
      <pc:sldChg chg="modSp mod">
        <pc:chgData name="Shaowei Wang" userId="e596398d-db6e-4c6b-9fe5-24de495b6c4d" providerId="ADAL" clId="{9EF5BA0C-9326-4415-BEFA-E52BA2377CF7}" dt="2023-10-19T01:38:20.032" v="199" actId="20577"/>
        <pc:sldMkLst>
          <pc:docMk/>
          <pc:sldMk cId="2167111454" sldId="1889"/>
        </pc:sldMkLst>
        <pc:spChg chg="mod">
          <ac:chgData name="Shaowei Wang" userId="e596398d-db6e-4c6b-9fe5-24de495b6c4d" providerId="ADAL" clId="{9EF5BA0C-9326-4415-BEFA-E52BA2377CF7}" dt="2023-10-19T01:38:20.032" v="199" actId="20577"/>
          <ac:spMkLst>
            <pc:docMk/>
            <pc:sldMk cId="2167111454" sldId="1889"/>
            <ac:spMk id="12" creationId="{2DF07611-7C9A-49F9-B409-0CB43E023778}"/>
          </ac:spMkLst>
        </pc:spChg>
      </pc:sldChg>
      <pc:sldChg chg="modSp mod">
        <pc:chgData name="Shaowei Wang" userId="e596398d-db6e-4c6b-9fe5-24de495b6c4d" providerId="ADAL" clId="{9EF5BA0C-9326-4415-BEFA-E52BA2377CF7}" dt="2023-10-19T01:26:14.055" v="170" actId="207"/>
        <pc:sldMkLst>
          <pc:docMk/>
          <pc:sldMk cId="3197830023" sldId="1898"/>
        </pc:sldMkLst>
        <pc:spChg chg="mod">
          <ac:chgData name="Shaowei Wang" userId="e596398d-db6e-4c6b-9fe5-24de495b6c4d" providerId="ADAL" clId="{9EF5BA0C-9326-4415-BEFA-E52BA2377CF7}" dt="2023-10-19T01:26:14.055" v="170" actId="207"/>
          <ac:spMkLst>
            <pc:docMk/>
            <pc:sldMk cId="3197830023" sldId="1898"/>
            <ac:spMk id="3" creationId="{B5DE4660-F068-46D6-84C0-6FD36671C818}"/>
          </ac:spMkLst>
        </pc:spChg>
      </pc:sldChg>
      <pc:sldChg chg="modSp mod">
        <pc:chgData name="Shaowei Wang" userId="e596398d-db6e-4c6b-9fe5-24de495b6c4d" providerId="ADAL" clId="{9EF5BA0C-9326-4415-BEFA-E52BA2377CF7}" dt="2023-10-19T16:18:06.477" v="799" actId="108"/>
        <pc:sldMkLst>
          <pc:docMk/>
          <pc:sldMk cId="3593233761" sldId="1899"/>
        </pc:sldMkLst>
        <pc:spChg chg="mod">
          <ac:chgData name="Shaowei Wang" userId="e596398d-db6e-4c6b-9fe5-24de495b6c4d" providerId="ADAL" clId="{9EF5BA0C-9326-4415-BEFA-E52BA2377CF7}" dt="2023-10-19T16:18:06.477" v="799" actId="108"/>
          <ac:spMkLst>
            <pc:docMk/>
            <pc:sldMk cId="3593233761" sldId="1899"/>
            <ac:spMk id="3" creationId="{D549B385-D8C8-46FF-AC64-E5A062835860}"/>
          </ac:spMkLst>
        </pc:spChg>
      </pc:sldChg>
      <pc:sldChg chg="modSp mod">
        <pc:chgData name="Shaowei Wang" userId="e596398d-db6e-4c6b-9fe5-24de495b6c4d" providerId="ADAL" clId="{9EF5BA0C-9326-4415-BEFA-E52BA2377CF7}" dt="2023-10-19T16:18:41.054" v="804"/>
        <pc:sldMkLst>
          <pc:docMk/>
          <pc:sldMk cId="11711413" sldId="1901"/>
        </pc:sldMkLst>
        <pc:spChg chg="mod">
          <ac:chgData name="Shaowei Wang" userId="e596398d-db6e-4c6b-9fe5-24de495b6c4d" providerId="ADAL" clId="{9EF5BA0C-9326-4415-BEFA-E52BA2377CF7}" dt="2023-10-19T16:18:41.054" v="804"/>
          <ac:spMkLst>
            <pc:docMk/>
            <pc:sldMk cId="11711413" sldId="1901"/>
            <ac:spMk id="3" creationId="{7029B3B8-1A72-48C0-ABA3-00A55586C3C2}"/>
          </ac:spMkLst>
        </pc:spChg>
      </pc:sldChg>
      <pc:sldChg chg="modSp mod">
        <pc:chgData name="Shaowei Wang" userId="e596398d-db6e-4c6b-9fe5-24de495b6c4d" providerId="ADAL" clId="{9EF5BA0C-9326-4415-BEFA-E52BA2377CF7}" dt="2023-10-19T01:57:07.469" v="256" actId="20577"/>
        <pc:sldMkLst>
          <pc:docMk/>
          <pc:sldMk cId="2967978290" sldId="1902"/>
        </pc:sldMkLst>
        <pc:spChg chg="mod">
          <ac:chgData name="Shaowei Wang" userId="e596398d-db6e-4c6b-9fe5-24de495b6c4d" providerId="ADAL" clId="{9EF5BA0C-9326-4415-BEFA-E52BA2377CF7}" dt="2023-10-19T01:57:07.469" v="256" actId="20577"/>
          <ac:spMkLst>
            <pc:docMk/>
            <pc:sldMk cId="2967978290" sldId="1902"/>
            <ac:spMk id="2" creationId="{A5FD2E04-56BF-463D-AB88-6FBE384F1E37}"/>
          </ac:spMkLst>
        </pc:spChg>
      </pc:sldChg>
      <pc:sldChg chg="modSp add mod">
        <pc:chgData name="Shaowei Wang" userId="e596398d-db6e-4c6b-9fe5-24de495b6c4d" providerId="ADAL" clId="{9EF5BA0C-9326-4415-BEFA-E52BA2377CF7}" dt="2023-10-19T02:16:40.151" v="565" actId="20577"/>
        <pc:sldMkLst>
          <pc:docMk/>
          <pc:sldMk cId="2025531038" sldId="2026"/>
        </pc:sldMkLst>
        <pc:spChg chg="mod">
          <ac:chgData name="Shaowei Wang" userId="e596398d-db6e-4c6b-9fe5-24de495b6c4d" providerId="ADAL" clId="{9EF5BA0C-9326-4415-BEFA-E52BA2377CF7}" dt="2023-10-19T02:16:40.151" v="565" actId="20577"/>
          <ac:spMkLst>
            <pc:docMk/>
            <pc:sldMk cId="2025531038" sldId="2026"/>
            <ac:spMk id="3" creationId="{FE8128C9-EE0C-4E20-19C2-A1EE20278A5E}"/>
          </ac:spMkLst>
        </pc:spChg>
      </pc:sldChg>
      <pc:sldChg chg="modSp add mod">
        <pc:chgData name="Shaowei Wang" userId="e596398d-db6e-4c6b-9fe5-24de495b6c4d" providerId="ADAL" clId="{9EF5BA0C-9326-4415-BEFA-E52BA2377CF7}" dt="2023-10-19T01:27:49.427" v="175" actId="207"/>
        <pc:sldMkLst>
          <pc:docMk/>
          <pc:sldMk cId="3449093376" sldId="2027"/>
        </pc:sldMkLst>
        <pc:spChg chg="mod">
          <ac:chgData name="Shaowei Wang" userId="e596398d-db6e-4c6b-9fe5-24de495b6c4d" providerId="ADAL" clId="{9EF5BA0C-9326-4415-BEFA-E52BA2377CF7}" dt="2023-10-19T01:27:49.427" v="175" actId="207"/>
          <ac:spMkLst>
            <pc:docMk/>
            <pc:sldMk cId="3449093376" sldId="2027"/>
            <ac:spMk id="3" creationId="{68EEB2A7-4186-5041-B834-6F606E101203}"/>
          </ac:spMkLst>
        </pc:spChg>
      </pc:sldChg>
      <pc:sldChg chg="modSp add mod">
        <pc:chgData name="Shaowei Wang" userId="e596398d-db6e-4c6b-9fe5-24de495b6c4d" providerId="ADAL" clId="{9EF5BA0C-9326-4415-BEFA-E52BA2377CF7}" dt="2023-10-19T16:12:49.977" v="791" actId="207"/>
        <pc:sldMkLst>
          <pc:docMk/>
          <pc:sldMk cId="2556185697" sldId="2028"/>
        </pc:sldMkLst>
        <pc:spChg chg="mod">
          <ac:chgData name="Shaowei Wang" userId="e596398d-db6e-4c6b-9fe5-24de495b6c4d" providerId="ADAL" clId="{9EF5BA0C-9326-4415-BEFA-E52BA2377CF7}" dt="2023-10-19T16:12:49.977" v="791" actId="207"/>
          <ac:spMkLst>
            <pc:docMk/>
            <pc:sldMk cId="2556185697" sldId="2028"/>
            <ac:spMk id="3" creationId="{68EEB2A7-4186-5041-B834-6F606E101203}"/>
          </ac:spMkLst>
        </pc:spChg>
      </pc:sldChg>
      <pc:sldChg chg="add">
        <pc:chgData name="Shaowei Wang" userId="e596398d-db6e-4c6b-9fe5-24de495b6c4d" providerId="ADAL" clId="{9EF5BA0C-9326-4415-BEFA-E52BA2377CF7}" dt="2023-10-19T02:14:17.180" v="469"/>
        <pc:sldMkLst>
          <pc:docMk/>
          <pc:sldMk cId="3052846835" sldId="2029"/>
        </pc:sldMkLst>
      </pc:sldChg>
      <pc:sldChg chg="addSp delSp modSp new mod">
        <pc:chgData name="Shaowei Wang" userId="e596398d-db6e-4c6b-9fe5-24de495b6c4d" providerId="ADAL" clId="{9EF5BA0C-9326-4415-BEFA-E52BA2377CF7}" dt="2023-10-19T16:11:20.431" v="779"/>
        <pc:sldMkLst>
          <pc:docMk/>
          <pc:sldMk cId="3521571377" sldId="2030"/>
        </pc:sldMkLst>
        <pc:spChg chg="mod">
          <ac:chgData name="Shaowei Wang" userId="e596398d-db6e-4c6b-9fe5-24de495b6c4d" providerId="ADAL" clId="{9EF5BA0C-9326-4415-BEFA-E52BA2377CF7}" dt="2023-10-19T16:07:21.206" v="776" actId="20577"/>
          <ac:spMkLst>
            <pc:docMk/>
            <pc:sldMk cId="3521571377" sldId="2030"/>
            <ac:spMk id="2" creationId="{90FCC68B-E5F2-F716-C89C-B2755CCAC7D7}"/>
          </ac:spMkLst>
        </pc:spChg>
        <pc:spChg chg="del">
          <ac:chgData name="Shaowei Wang" userId="e596398d-db6e-4c6b-9fe5-24de495b6c4d" providerId="ADAL" clId="{9EF5BA0C-9326-4415-BEFA-E52BA2377CF7}" dt="2023-10-19T16:08:51.536" v="777"/>
          <ac:spMkLst>
            <pc:docMk/>
            <pc:sldMk cId="3521571377" sldId="2030"/>
            <ac:spMk id="3" creationId="{751AFEA8-ABC8-FB9D-11D9-41980A15380B}"/>
          </ac:spMkLst>
        </pc:spChg>
        <pc:spChg chg="add del mod">
          <ac:chgData name="Shaowei Wang" userId="e596398d-db6e-4c6b-9fe5-24de495b6c4d" providerId="ADAL" clId="{9EF5BA0C-9326-4415-BEFA-E52BA2377CF7}" dt="2023-10-19T16:11:20.431" v="779"/>
          <ac:spMkLst>
            <pc:docMk/>
            <pc:sldMk cId="3521571377" sldId="2030"/>
            <ac:spMk id="7" creationId="{D7E503C8-5246-1E83-239A-D4BABEF55EE8}"/>
          </ac:spMkLst>
        </pc:spChg>
        <pc:graphicFrameChg chg="add del">
          <ac:chgData name="Shaowei Wang" userId="e596398d-db6e-4c6b-9fe5-24de495b6c4d" providerId="ADAL" clId="{9EF5BA0C-9326-4415-BEFA-E52BA2377CF7}" dt="2023-10-19T16:11:17.538" v="778" actId="478"/>
          <ac:graphicFrameMkLst>
            <pc:docMk/>
            <pc:sldMk cId="3521571377" sldId="2030"/>
            <ac:graphicFrameMk id="5" creationId="{9C835776-FE8E-18FC-6776-F44CE10281B4}"/>
          </ac:graphicFrameMkLst>
        </pc:graphicFrameChg>
        <pc:graphicFrameChg chg="add">
          <ac:chgData name="Shaowei Wang" userId="e596398d-db6e-4c6b-9fe5-24de495b6c4d" providerId="ADAL" clId="{9EF5BA0C-9326-4415-BEFA-E52BA2377CF7}" dt="2023-10-19T16:11:20.431" v="779"/>
          <ac:graphicFrameMkLst>
            <pc:docMk/>
            <pc:sldMk cId="3521571377" sldId="2030"/>
            <ac:graphicFrameMk id="8" creationId="{CAF46445-2DE6-8179-FE3B-1BAE1878290E}"/>
          </ac:graphicFrameMkLst>
        </pc:graphicFrameChg>
      </pc:sldChg>
      <pc:sldChg chg="modSp new mod">
        <pc:chgData name="Shaowei Wang" userId="e596398d-db6e-4c6b-9fe5-24de495b6c4d" providerId="ADAL" clId="{9EF5BA0C-9326-4415-BEFA-E52BA2377CF7}" dt="2023-10-19T16:21:53.159" v="880" actId="20577"/>
        <pc:sldMkLst>
          <pc:docMk/>
          <pc:sldMk cId="4109074498" sldId="2031"/>
        </pc:sldMkLst>
        <pc:spChg chg="mod">
          <ac:chgData name="Shaowei Wang" userId="e596398d-db6e-4c6b-9fe5-24de495b6c4d" providerId="ADAL" clId="{9EF5BA0C-9326-4415-BEFA-E52BA2377CF7}" dt="2023-10-19T16:19:15.031" v="807"/>
          <ac:spMkLst>
            <pc:docMk/>
            <pc:sldMk cId="4109074498" sldId="2031"/>
            <ac:spMk id="2" creationId="{320CFB71-ED25-9BB7-30B4-0CC260ADF55A}"/>
          </ac:spMkLst>
        </pc:spChg>
        <pc:spChg chg="mod">
          <ac:chgData name="Shaowei Wang" userId="e596398d-db6e-4c6b-9fe5-24de495b6c4d" providerId="ADAL" clId="{9EF5BA0C-9326-4415-BEFA-E52BA2377CF7}" dt="2023-10-19T16:21:53.159" v="880" actId="20577"/>
          <ac:spMkLst>
            <pc:docMk/>
            <pc:sldMk cId="4109074498" sldId="2031"/>
            <ac:spMk id="3" creationId="{448F55E7-0372-1841-DD4C-C8860A65A020}"/>
          </ac:spMkLst>
        </pc:spChg>
      </pc:sldChg>
      <pc:sldChg chg="new del">
        <pc:chgData name="Shaowei Wang" userId="e596398d-db6e-4c6b-9fe5-24de495b6c4d" providerId="ADAL" clId="{9EF5BA0C-9326-4415-BEFA-E52BA2377CF7}" dt="2023-10-19T16:18:49.553" v="805" actId="47"/>
        <pc:sldMkLst>
          <pc:docMk/>
          <pc:sldMk cId="4289558695" sldId="2031"/>
        </pc:sldMkLst>
      </pc:sldChg>
    </pc:docChg>
  </pc:docChgLst>
  <pc:docChgLst>
    <pc:chgData name="Shaowei Wang" userId="e596398d-db6e-4c6b-9fe5-24de495b6c4d" providerId="ADAL" clId="{85DCB2CD-37EE-4633-87F4-FBA31B8888D4}"/>
    <pc:docChg chg="undo custSel addSld delSld modSld sldOrd">
      <pc:chgData name="Shaowei Wang" userId="e596398d-db6e-4c6b-9fe5-24de495b6c4d" providerId="ADAL" clId="{85DCB2CD-37EE-4633-87F4-FBA31B8888D4}" dt="2022-03-15T16:25:21.198" v="1324" actId="20577"/>
      <pc:docMkLst>
        <pc:docMk/>
      </pc:docMkLst>
      <pc:sldChg chg="modTransition">
        <pc:chgData name="Shaowei Wang" userId="e596398d-db6e-4c6b-9fe5-24de495b6c4d" providerId="ADAL" clId="{85DCB2CD-37EE-4633-87F4-FBA31B8888D4}" dt="2022-03-13T23:43:29.736" v="618"/>
        <pc:sldMkLst>
          <pc:docMk/>
          <pc:sldMk cId="3136836742" sldId="257"/>
        </pc:sldMkLst>
      </pc:sldChg>
      <pc:sldChg chg="del">
        <pc:chgData name="Shaowei Wang" userId="e596398d-db6e-4c6b-9fe5-24de495b6c4d" providerId="ADAL" clId="{85DCB2CD-37EE-4633-87F4-FBA31B8888D4}" dt="2022-03-15T04:54:17.434" v="1188" actId="2696"/>
        <pc:sldMkLst>
          <pc:docMk/>
          <pc:sldMk cId="2686585458" sldId="262"/>
        </pc:sldMkLst>
      </pc:sldChg>
      <pc:sldChg chg="add">
        <pc:chgData name="Shaowei Wang" userId="e596398d-db6e-4c6b-9fe5-24de495b6c4d" providerId="ADAL" clId="{85DCB2CD-37EE-4633-87F4-FBA31B8888D4}" dt="2022-03-15T04:54:25.128" v="1189"/>
        <pc:sldMkLst>
          <pc:docMk/>
          <pc:sldMk cId="2778544448" sldId="262"/>
        </pc:sldMkLst>
      </pc:sldChg>
      <pc:sldChg chg="del">
        <pc:chgData name="Shaowei Wang" userId="e596398d-db6e-4c6b-9fe5-24de495b6c4d" providerId="ADAL" clId="{85DCB2CD-37EE-4633-87F4-FBA31B8888D4}" dt="2022-03-15T04:54:17.434" v="1188" actId="2696"/>
        <pc:sldMkLst>
          <pc:docMk/>
          <pc:sldMk cId="166265305" sldId="264"/>
        </pc:sldMkLst>
      </pc:sldChg>
      <pc:sldChg chg="add del">
        <pc:chgData name="Shaowei Wang" userId="e596398d-db6e-4c6b-9fe5-24de495b6c4d" providerId="ADAL" clId="{85DCB2CD-37EE-4633-87F4-FBA31B8888D4}" dt="2022-03-15T04:54:49.214" v="1191" actId="47"/>
        <pc:sldMkLst>
          <pc:docMk/>
          <pc:sldMk cId="3435625155" sldId="264"/>
        </pc:sldMkLst>
      </pc:sldChg>
      <pc:sldChg chg="modSp modNotesTx">
        <pc:chgData name="Shaowei Wang" userId="e596398d-db6e-4c6b-9fe5-24de495b6c4d" providerId="ADAL" clId="{85DCB2CD-37EE-4633-87F4-FBA31B8888D4}" dt="2022-03-15T05:01:24.805" v="1238" actId="20577"/>
        <pc:sldMkLst>
          <pc:docMk/>
          <pc:sldMk cId="3922448573" sldId="275"/>
        </pc:sldMkLst>
        <pc:graphicFrameChg chg="mod">
          <ac:chgData name="Shaowei Wang" userId="e596398d-db6e-4c6b-9fe5-24de495b6c4d" providerId="ADAL" clId="{85DCB2CD-37EE-4633-87F4-FBA31B8888D4}" dt="2022-03-15T05:01:24.805" v="1238" actId="20577"/>
          <ac:graphicFrameMkLst>
            <pc:docMk/>
            <pc:sldMk cId="3922448573" sldId="275"/>
            <ac:graphicFrameMk id="16" creationId="{00000000-0000-0000-0000-000000000000}"/>
          </ac:graphicFrameMkLst>
        </pc:graphicFrameChg>
      </pc:sldChg>
      <pc:sldChg chg="ord">
        <pc:chgData name="Shaowei Wang" userId="e596398d-db6e-4c6b-9fe5-24de495b6c4d" providerId="ADAL" clId="{85DCB2CD-37EE-4633-87F4-FBA31B8888D4}" dt="2022-03-12T19:07:36.182" v="338"/>
        <pc:sldMkLst>
          <pc:docMk/>
          <pc:sldMk cId="752643006" sldId="276"/>
        </pc:sldMkLst>
      </pc:sldChg>
      <pc:sldChg chg="del">
        <pc:chgData name="Shaowei Wang" userId="e596398d-db6e-4c6b-9fe5-24de495b6c4d" providerId="ADAL" clId="{85DCB2CD-37EE-4633-87F4-FBA31B8888D4}" dt="2022-03-15T05:07:46.592" v="1240" actId="2696"/>
        <pc:sldMkLst>
          <pc:docMk/>
          <pc:sldMk cId="73598712" sldId="277"/>
        </pc:sldMkLst>
      </pc:sldChg>
      <pc:sldChg chg="add">
        <pc:chgData name="Shaowei Wang" userId="e596398d-db6e-4c6b-9fe5-24de495b6c4d" providerId="ADAL" clId="{85DCB2CD-37EE-4633-87F4-FBA31B8888D4}" dt="2022-03-15T05:07:55.302" v="1241"/>
        <pc:sldMkLst>
          <pc:docMk/>
          <pc:sldMk cId="2137730629" sldId="277"/>
        </pc:sldMkLst>
      </pc:sldChg>
      <pc:sldChg chg="modNotesTx">
        <pc:chgData name="Shaowei Wang" userId="e596398d-db6e-4c6b-9fe5-24de495b6c4d" providerId="ADAL" clId="{85DCB2CD-37EE-4633-87F4-FBA31B8888D4}" dt="2022-03-15T05:06:59.389" v="1239" actId="20577"/>
        <pc:sldMkLst>
          <pc:docMk/>
          <pc:sldMk cId="2010449869" sldId="279"/>
        </pc:sldMkLst>
      </pc:sldChg>
      <pc:sldChg chg="modSp mod">
        <pc:chgData name="Shaowei Wang" userId="e596398d-db6e-4c6b-9fe5-24de495b6c4d" providerId="ADAL" clId="{85DCB2CD-37EE-4633-87F4-FBA31B8888D4}" dt="2022-03-12T19:11:12.773" v="358" actId="113"/>
        <pc:sldMkLst>
          <pc:docMk/>
          <pc:sldMk cId="646846008" sldId="289"/>
        </pc:sldMkLst>
        <pc:spChg chg="mod">
          <ac:chgData name="Shaowei Wang" userId="e596398d-db6e-4c6b-9fe5-24de495b6c4d" providerId="ADAL" clId="{85DCB2CD-37EE-4633-87F4-FBA31B8888D4}" dt="2022-03-12T19:06:23.397" v="336" actId="1076"/>
          <ac:spMkLst>
            <pc:docMk/>
            <pc:sldMk cId="646846008" sldId="289"/>
            <ac:spMk id="2" creationId="{00000000-0000-0000-0000-000000000000}"/>
          </ac:spMkLst>
        </pc:spChg>
        <pc:spChg chg="mod">
          <ac:chgData name="Shaowei Wang" userId="e596398d-db6e-4c6b-9fe5-24de495b6c4d" providerId="ADAL" clId="{85DCB2CD-37EE-4633-87F4-FBA31B8888D4}" dt="2022-03-12T19:11:12.773" v="358" actId="113"/>
          <ac:spMkLst>
            <pc:docMk/>
            <pc:sldMk cId="646846008" sldId="289"/>
            <ac:spMk id="6" creationId="{7C193484-D2D2-41CD-A3B2-2EF6FAFCE20B}"/>
          </ac:spMkLst>
        </pc:spChg>
      </pc:sldChg>
      <pc:sldChg chg="modSp mod modNotesTx">
        <pc:chgData name="Shaowei Wang" userId="e596398d-db6e-4c6b-9fe5-24de495b6c4d" providerId="ADAL" clId="{85DCB2CD-37EE-4633-87F4-FBA31B8888D4}" dt="2022-03-13T15:38:51.163" v="430" actId="20577"/>
        <pc:sldMkLst>
          <pc:docMk/>
          <pc:sldMk cId="4194652661" sldId="291"/>
        </pc:sldMkLst>
        <pc:spChg chg="mod">
          <ac:chgData name="Shaowei Wang" userId="e596398d-db6e-4c6b-9fe5-24de495b6c4d" providerId="ADAL" clId="{85DCB2CD-37EE-4633-87F4-FBA31B8888D4}" dt="2022-03-13T15:38:51.163" v="430" actId="20577"/>
          <ac:spMkLst>
            <pc:docMk/>
            <pc:sldMk cId="4194652661" sldId="291"/>
            <ac:spMk id="10" creationId="{00000000-0000-0000-0000-000000000000}"/>
          </ac:spMkLst>
        </pc:spChg>
      </pc:sldChg>
      <pc:sldChg chg="modSp">
        <pc:chgData name="Shaowei Wang" userId="e596398d-db6e-4c6b-9fe5-24de495b6c4d" providerId="ADAL" clId="{85DCB2CD-37EE-4633-87F4-FBA31B8888D4}" dt="2022-03-13T15:41:39.252" v="482" actId="20577"/>
        <pc:sldMkLst>
          <pc:docMk/>
          <pc:sldMk cId="4144398976" sldId="305"/>
        </pc:sldMkLst>
        <pc:spChg chg="mod">
          <ac:chgData name="Shaowei Wang" userId="e596398d-db6e-4c6b-9fe5-24de495b6c4d" providerId="ADAL" clId="{85DCB2CD-37EE-4633-87F4-FBA31B8888D4}" dt="2022-03-13T15:41:39.252" v="482" actId="20577"/>
          <ac:spMkLst>
            <pc:docMk/>
            <pc:sldMk cId="4144398976" sldId="305"/>
            <ac:spMk id="8" creationId="{00000000-0000-0000-0000-000000000000}"/>
          </ac:spMkLst>
        </pc:spChg>
      </pc:sldChg>
      <pc:sldChg chg="modNotesTx">
        <pc:chgData name="Shaowei Wang" userId="e596398d-db6e-4c6b-9fe5-24de495b6c4d" providerId="ADAL" clId="{85DCB2CD-37EE-4633-87F4-FBA31B8888D4}" dt="2022-03-13T15:42:40.829" v="483" actId="20577"/>
        <pc:sldMkLst>
          <pc:docMk/>
          <pc:sldMk cId="103935529" sldId="307"/>
        </pc:sldMkLst>
      </pc:sldChg>
      <pc:sldChg chg="modSp mod">
        <pc:chgData name="Shaowei Wang" userId="e596398d-db6e-4c6b-9fe5-24de495b6c4d" providerId="ADAL" clId="{85DCB2CD-37EE-4633-87F4-FBA31B8888D4}" dt="2022-03-13T23:52:37.704" v="635" actId="113"/>
        <pc:sldMkLst>
          <pc:docMk/>
          <pc:sldMk cId="161448299" sldId="314"/>
        </pc:sldMkLst>
        <pc:spChg chg="mod">
          <ac:chgData name="Shaowei Wang" userId="e596398d-db6e-4c6b-9fe5-24de495b6c4d" providerId="ADAL" clId="{85DCB2CD-37EE-4633-87F4-FBA31B8888D4}" dt="2022-03-13T23:52:37.704" v="635" actId="113"/>
          <ac:spMkLst>
            <pc:docMk/>
            <pc:sldMk cId="161448299" sldId="314"/>
            <ac:spMk id="5" creationId="{00000000-0000-0000-0000-000000000000}"/>
          </ac:spMkLst>
        </pc:spChg>
        <pc:spChg chg="mod">
          <ac:chgData name="Shaowei Wang" userId="e596398d-db6e-4c6b-9fe5-24de495b6c4d" providerId="ADAL" clId="{85DCB2CD-37EE-4633-87F4-FBA31B8888D4}" dt="2022-03-13T23:51:48.521" v="631" actId="20577"/>
          <ac:spMkLst>
            <pc:docMk/>
            <pc:sldMk cId="161448299" sldId="314"/>
            <ac:spMk id="6" creationId="{00000000-0000-0000-0000-000000000000}"/>
          </ac:spMkLst>
        </pc:spChg>
      </pc:sldChg>
      <pc:sldChg chg="modSp mod">
        <pc:chgData name="Shaowei Wang" userId="e596398d-db6e-4c6b-9fe5-24de495b6c4d" providerId="ADAL" clId="{85DCB2CD-37EE-4633-87F4-FBA31B8888D4}" dt="2022-03-13T23:54:23.505" v="642" actId="20577"/>
        <pc:sldMkLst>
          <pc:docMk/>
          <pc:sldMk cId="3120772979" sldId="321"/>
        </pc:sldMkLst>
        <pc:spChg chg="mod">
          <ac:chgData name="Shaowei Wang" userId="e596398d-db6e-4c6b-9fe5-24de495b6c4d" providerId="ADAL" clId="{85DCB2CD-37EE-4633-87F4-FBA31B8888D4}" dt="2022-03-13T23:54:23.505" v="642" actId="20577"/>
          <ac:spMkLst>
            <pc:docMk/>
            <pc:sldMk cId="3120772979" sldId="321"/>
            <ac:spMk id="3" creationId="{00000000-0000-0000-0000-000000000000}"/>
          </ac:spMkLst>
        </pc:spChg>
      </pc:sldChg>
      <pc:sldChg chg="del">
        <pc:chgData name="Shaowei Wang" userId="e596398d-db6e-4c6b-9fe5-24de495b6c4d" providerId="ADAL" clId="{85DCB2CD-37EE-4633-87F4-FBA31B8888D4}" dt="2022-03-13T23:55:41.928" v="643" actId="47"/>
        <pc:sldMkLst>
          <pc:docMk/>
          <pc:sldMk cId="3063065850" sldId="323"/>
        </pc:sldMkLst>
      </pc:sldChg>
      <pc:sldChg chg="modSp mod ord">
        <pc:chgData name="Shaowei Wang" userId="e596398d-db6e-4c6b-9fe5-24de495b6c4d" providerId="ADAL" clId="{85DCB2CD-37EE-4633-87F4-FBA31B8888D4}" dt="2022-03-12T15:18:17.045" v="14" actId="20578"/>
        <pc:sldMkLst>
          <pc:docMk/>
          <pc:sldMk cId="222652658" sldId="340"/>
        </pc:sldMkLst>
        <pc:picChg chg="mod">
          <ac:chgData name="Shaowei Wang" userId="e596398d-db6e-4c6b-9fe5-24de495b6c4d" providerId="ADAL" clId="{85DCB2CD-37EE-4633-87F4-FBA31B8888D4}" dt="2022-03-12T15:17:58.996" v="13" actId="1076"/>
          <ac:picMkLst>
            <pc:docMk/>
            <pc:sldMk cId="222652658" sldId="340"/>
            <ac:picMk id="6" creationId="{00000000-0000-0000-0000-000000000000}"/>
          </ac:picMkLst>
        </pc:picChg>
      </pc:sldChg>
      <pc:sldChg chg="del">
        <pc:chgData name="Shaowei Wang" userId="e596398d-db6e-4c6b-9fe5-24de495b6c4d" providerId="ADAL" clId="{85DCB2CD-37EE-4633-87F4-FBA31B8888D4}" dt="2022-03-14T00:04:04.030" v="667" actId="47"/>
        <pc:sldMkLst>
          <pc:docMk/>
          <pc:sldMk cId="87383368" sldId="342"/>
        </pc:sldMkLst>
      </pc:sldChg>
      <pc:sldChg chg="modTransition">
        <pc:chgData name="Shaowei Wang" userId="e596398d-db6e-4c6b-9fe5-24de495b6c4d" providerId="ADAL" clId="{85DCB2CD-37EE-4633-87F4-FBA31B8888D4}" dt="2022-03-13T23:44:13.304" v="622"/>
        <pc:sldMkLst>
          <pc:docMk/>
          <pc:sldMk cId="406588094" sldId="794"/>
        </pc:sldMkLst>
      </pc:sldChg>
      <pc:sldChg chg="del">
        <pc:chgData name="Shaowei Wang" userId="e596398d-db6e-4c6b-9fe5-24de495b6c4d" providerId="ADAL" clId="{85DCB2CD-37EE-4633-87F4-FBA31B8888D4}" dt="2022-03-12T14:51:24.774" v="1" actId="47"/>
        <pc:sldMkLst>
          <pc:docMk/>
          <pc:sldMk cId="3216684125" sldId="1380"/>
        </pc:sldMkLst>
      </pc:sldChg>
      <pc:sldChg chg="modSp add mod">
        <pc:chgData name="Shaowei Wang" userId="e596398d-db6e-4c6b-9fe5-24de495b6c4d" providerId="ADAL" clId="{85DCB2CD-37EE-4633-87F4-FBA31B8888D4}" dt="2022-03-15T03:26:31.100" v="669" actId="1076"/>
        <pc:sldMkLst>
          <pc:docMk/>
          <pc:sldMk cId="0" sldId="1566"/>
        </pc:sldMkLst>
        <pc:spChg chg="mod">
          <ac:chgData name="Shaowei Wang" userId="e596398d-db6e-4c6b-9fe5-24de495b6c4d" providerId="ADAL" clId="{85DCB2CD-37EE-4633-87F4-FBA31B8888D4}" dt="2022-03-15T03:26:31.100" v="669" actId="1076"/>
          <ac:spMkLst>
            <pc:docMk/>
            <pc:sldMk cId="0" sldId="1566"/>
            <ac:spMk id="4099" creationId="{55B2CFF8-0D60-40D7-8D8C-F2DA5A62A16B}"/>
          </ac:spMkLst>
        </pc:spChg>
        <pc:spChg chg="mod">
          <ac:chgData name="Shaowei Wang" userId="e596398d-db6e-4c6b-9fe5-24de495b6c4d" providerId="ADAL" clId="{85DCB2CD-37EE-4633-87F4-FBA31B8888D4}" dt="2022-03-12T14:51:27.443" v="3" actId="20577"/>
          <ac:spMkLst>
            <pc:docMk/>
            <pc:sldMk cId="0" sldId="1566"/>
            <ac:spMk id="15361" creationId="{2BCE8B09-DC61-41D6-A436-BA5A8EE5115D}"/>
          </ac:spMkLst>
        </pc:spChg>
      </pc:sldChg>
      <pc:sldChg chg="modSp mod">
        <pc:chgData name="Shaowei Wang" userId="e596398d-db6e-4c6b-9fe5-24de495b6c4d" providerId="ADAL" clId="{85DCB2CD-37EE-4633-87F4-FBA31B8888D4}" dt="2022-03-15T03:35:26.184" v="945" actId="20577"/>
        <pc:sldMkLst>
          <pc:docMk/>
          <pc:sldMk cId="1444033827" sldId="1621"/>
        </pc:sldMkLst>
        <pc:spChg chg="mod">
          <ac:chgData name="Shaowei Wang" userId="e596398d-db6e-4c6b-9fe5-24de495b6c4d" providerId="ADAL" clId="{85DCB2CD-37EE-4633-87F4-FBA31B8888D4}" dt="2022-03-15T03:35:26.184" v="945" actId="20577"/>
          <ac:spMkLst>
            <pc:docMk/>
            <pc:sldMk cId="1444033827" sldId="1621"/>
            <ac:spMk id="3" creationId="{A2CA1D7A-E5F3-B140-9D72-B0A1AE958EDA}"/>
          </ac:spMkLst>
        </pc:spChg>
      </pc:sldChg>
      <pc:sldChg chg="modSp mod">
        <pc:chgData name="Shaowei Wang" userId="e596398d-db6e-4c6b-9fe5-24de495b6c4d" providerId="ADAL" clId="{85DCB2CD-37EE-4633-87F4-FBA31B8888D4}" dt="2022-03-12T14:57:40.664" v="5" actId="1076"/>
        <pc:sldMkLst>
          <pc:docMk/>
          <pc:sldMk cId="3845273508" sldId="1817"/>
        </pc:sldMkLst>
        <pc:spChg chg="mod">
          <ac:chgData name="Shaowei Wang" userId="e596398d-db6e-4c6b-9fe5-24de495b6c4d" providerId="ADAL" clId="{85DCB2CD-37EE-4633-87F4-FBA31B8888D4}" dt="2022-03-12T14:57:40.664" v="5" actId="1076"/>
          <ac:spMkLst>
            <pc:docMk/>
            <pc:sldMk cId="3845273508" sldId="1817"/>
            <ac:spMk id="3" creationId="{809FB431-A7AA-6048-91EE-FF44A4E50228}"/>
          </ac:spMkLst>
        </pc:spChg>
      </pc:sldChg>
      <pc:sldChg chg="modSp mod">
        <pc:chgData name="Shaowei Wang" userId="e596398d-db6e-4c6b-9fe5-24de495b6c4d" providerId="ADAL" clId="{85DCB2CD-37EE-4633-87F4-FBA31B8888D4}" dt="2022-03-15T04:24:35.669" v="960" actId="20577"/>
        <pc:sldMkLst>
          <pc:docMk/>
          <pc:sldMk cId="3470561512" sldId="1818"/>
        </pc:sldMkLst>
        <pc:spChg chg="mod">
          <ac:chgData name="Shaowei Wang" userId="e596398d-db6e-4c6b-9fe5-24de495b6c4d" providerId="ADAL" clId="{85DCB2CD-37EE-4633-87F4-FBA31B8888D4}" dt="2022-03-15T04:24:35.669" v="960" actId="20577"/>
          <ac:spMkLst>
            <pc:docMk/>
            <pc:sldMk cId="3470561512" sldId="1818"/>
            <ac:spMk id="3" creationId="{5B1E8528-9519-6943-89B8-551812CB372E}"/>
          </ac:spMkLst>
        </pc:spChg>
      </pc:sldChg>
      <pc:sldChg chg="modNotesTx">
        <pc:chgData name="Shaowei Wang" userId="e596398d-db6e-4c6b-9fe5-24de495b6c4d" providerId="ADAL" clId="{85DCB2CD-37EE-4633-87F4-FBA31B8888D4}" dt="2022-03-12T15:27:37.777" v="192" actId="20577"/>
        <pc:sldMkLst>
          <pc:docMk/>
          <pc:sldMk cId="1095399787" sldId="1836"/>
        </pc:sldMkLst>
      </pc:sldChg>
      <pc:sldChg chg="mod ord modShow">
        <pc:chgData name="Shaowei Wang" userId="e596398d-db6e-4c6b-9fe5-24de495b6c4d" providerId="ADAL" clId="{85DCB2CD-37EE-4633-87F4-FBA31B8888D4}" dt="2022-03-15T04:32:55.064" v="963"/>
        <pc:sldMkLst>
          <pc:docMk/>
          <pc:sldMk cId="3906729138" sldId="1837"/>
        </pc:sldMkLst>
      </pc:sldChg>
      <pc:sldChg chg="addSp delSp modSp mod">
        <pc:chgData name="Shaowei Wang" userId="e596398d-db6e-4c6b-9fe5-24de495b6c4d" providerId="ADAL" clId="{85DCB2CD-37EE-4633-87F4-FBA31B8888D4}" dt="2022-03-13T15:35:21.645" v="414" actId="20577"/>
        <pc:sldMkLst>
          <pc:docMk/>
          <pc:sldMk cId="1169493418" sldId="1849"/>
        </pc:sldMkLst>
        <pc:spChg chg="mod">
          <ac:chgData name="Shaowei Wang" userId="e596398d-db6e-4c6b-9fe5-24de495b6c4d" providerId="ADAL" clId="{85DCB2CD-37EE-4633-87F4-FBA31B8888D4}" dt="2022-03-13T15:35:21.645" v="414" actId="20577"/>
          <ac:spMkLst>
            <pc:docMk/>
            <pc:sldMk cId="1169493418" sldId="1849"/>
            <ac:spMk id="2" creationId="{4DDFA3EC-6793-0544-9BF9-85640F94FB00}"/>
          </ac:spMkLst>
        </pc:spChg>
        <pc:spChg chg="mod">
          <ac:chgData name="Shaowei Wang" userId="e596398d-db6e-4c6b-9fe5-24de495b6c4d" providerId="ADAL" clId="{85DCB2CD-37EE-4633-87F4-FBA31B8888D4}" dt="2022-03-12T15:46:57.090" v="294" actId="1076"/>
          <ac:spMkLst>
            <pc:docMk/>
            <pc:sldMk cId="1169493418" sldId="1849"/>
            <ac:spMk id="4" creationId="{7D8D2D7C-E930-B546-B9CC-46B3FE65F1F3}"/>
          </ac:spMkLst>
        </pc:spChg>
        <pc:spChg chg="del">
          <ac:chgData name="Shaowei Wang" userId="e596398d-db6e-4c6b-9fe5-24de495b6c4d" providerId="ADAL" clId="{85DCB2CD-37EE-4633-87F4-FBA31B8888D4}" dt="2022-03-12T15:46:41.802" v="291" actId="478"/>
          <ac:spMkLst>
            <pc:docMk/>
            <pc:sldMk cId="1169493418" sldId="1849"/>
            <ac:spMk id="5" creationId="{D920C137-AD42-FE4E-8DEE-06A23F3B346C}"/>
          </ac:spMkLst>
        </pc:spChg>
        <pc:spChg chg="del">
          <ac:chgData name="Shaowei Wang" userId="e596398d-db6e-4c6b-9fe5-24de495b6c4d" providerId="ADAL" clId="{85DCB2CD-37EE-4633-87F4-FBA31B8888D4}" dt="2022-03-12T15:46:41.802" v="291" actId="478"/>
          <ac:spMkLst>
            <pc:docMk/>
            <pc:sldMk cId="1169493418" sldId="1849"/>
            <ac:spMk id="6" creationId="{1E6FB92C-B6BC-B840-80E6-18F1246EC546}"/>
          </ac:spMkLst>
        </pc:spChg>
        <pc:spChg chg="del">
          <ac:chgData name="Shaowei Wang" userId="e596398d-db6e-4c6b-9fe5-24de495b6c4d" providerId="ADAL" clId="{85DCB2CD-37EE-4633-87F4-FBA31B8888D4}" dt="2022-03-12T15:46:41.802" v="291" actId="478"/>
          <ac:spMkLst>
            <pc:docMk/>
            <pc:sldMk cId="1169493418" sldId="1849"/>
            <ac:spMk id="7" creationId="{DD615A5E-057F-5C47-AEF9-853A6F363ADC}"/>
          </ac:spMkLst>
        </pc:spChg>
        <pc:spChg chg="del">
          <ac:chgData name="Shaowei Wang" userId="e596398d-db6e-4c6b-9fe5-24de495b6c4d" providerId="ADAL" clId="{85DCB2CD-37EE-4633-87F4-FBA31B8888D4}" dt="2022-03-12T15:46:41.802" v="291" actId="478"/>
          <ac:spMkLst>
            <pc:docMk/>
            <pc:sldMk cId="1169493418" sldId="1849"/>
            <ac:spMk id="8" creationId="{E40CB7D1-D8A2-994F-ADA2-9CC40AA87705}"/>
          </ac:spMkLst>
        </pc:spChg>
        <pc:spChg chg="del">
          <ac:chgData name="Shaowei Wang" userId="e596398d-db6e-4c6b-9fe5-24de495b6c4d" providerId="ADAL" clId="{85DCB2CD-37EE-4633-87F4-FBA31B8888D4}" dt="2022-03-12T15:46:41.802" v="291" actId="478"/>
          <ac:spMkLst>
            <pc:docMk/>
            <pc:sldMk cId="1169493418" sldId="1849"/>
            <ac:spMk id="9" creationId="{6D66F70E-E039-6149-88D3-CD8D1F866551}"/>
          </ac:spMkLst>
        </pc:spChg>
        <pc:spChg chg="del">
          <ac:chgData name="Shaowei Wang" userId="e596398d-db6e-4c6b-9fe5-24de495b6c4d" providerId="ADAL" clId="{85DCB2CD-37EE-4633-87F4-FBA31B8888D4}" dt="2022-03-12T15:46:41.802" v="291" actId="478"/>
          <ac:spMkLst>
            <pc:docMk/>
            <pc:sldMk cId="1169493418" sldId="1849"/>
            <ac:spMk id="13" creationId="{BEA6C9B9-E4D3-074A-A40F-38472E488618}"/>
          </ac:spMkLst>
        </pc:spChg>
        <pc:spChg chg="del">
          <ac:chgData name="Shaowei Wang" userId="e596398d-db6e-4c6b-9fe5-24de495b6c4d" providerId="ADAL" clId="{85DCB2CD-37EE-4633-87F4-FBA31B8888D4}" dt="2022-03-12T15:46:41.802" v="291" actId="478"/>
          <ac:spMkLst>
            <pc:docMk/>
            <pc:sldMk cId="1169493418" sldId="1849"/>
            <ac:spMk id="16" creationId="{619B1DAB-2E11-9D48-A280-9C297FA25527}"/>
          </ac:spMkLst>
        </pc:spChg>
        <pc:spChg chg="add mod">
          <ac:chgData name="Shaowei Wang" userId="e596398d-db6e-4c6b-9fe5-24de495b6c4d" providerId="ADAL" clId="{85DCB2CD-37EE-4633-87F4-FBA31B8888D4}" dt="2022-03-12T15:46:57.090" v="294" actId="1076"/>
          <ac:spMkLst>
            <pc:docMk/>
            <pc:sldMk cId="1169493418" sldId="1849"/>
            <ac:spMk id="25" creationId="{5D9EF5AD-2965-44F7-B61F-E534AF55156F}"/>
          </ac:spMkLst>
        </pc:spChg>
        <pc:spChg chg="add mod">
          <ac:chgData name="Shaowei Wang" userId="e596398d-db6e-4c6b-9fe5-24de495b6c4d" providerId="ADAL" clId="{85DCB2CD-37EE-4633-87F4-FBA31B8888D4}" dt="2022-03-12T15:46:57.090" v="294" actId="1076"/>
          <ac:spMkLst>
            <pc:docMk/>
            <pc:sldMk cId="1169493418" sldId="1849"/>
            <ac:spMk id="26" creationId="{EACEC1A6-A288-45B8-98B2-3C86E20293D9}"/>
          </ac:spMkLst>
        </pc:spChg>
        <pc:spChg chg="add mod">
          <ac:chgData name="Shaowei Wang" userId="e596398d-db6e-4c6b-9fe5-24de495b6c4d" providerId="ADAL" clId="{85DCB2CD-37EE-4633-87F4-FBA31B8888D4}" dt="2022-03-12T15:46:57.090" v="294" actId="1076"/>
          <ac:spMkLst>
            <pc:docMk/>
            <pc:sldMk cId="1169493418" sldId="1849"/>
            <ac:spMk id="27" creationId="{67BE4F71-6845-49ED-9594-CE29AA6A6F8B}"/>
          </ac:spMkLst>
        </pc:spChg>
        <pc:spChg chg="add mod">
          <ac:chgData name="Shaowei Wang" userId="e596398d-db6e-4c6b-9fe5-24de495b6c4d" providerId="ADAL" clId="{85DCB2CD-37EE-4633-87F4-FBA31B8888D4}" dt="2022-03-12T15:46:57.090" v="294" actId="1076"/>
          <ac:spMkLst>
            <pc:docMk/>
            <pc:sldMk cId="1169493418" sldId="1849"/>
            <ac:spMk id="28" creationId="{20E9DE0D-3D65-481C-BECC-D07101F5F030}"/>
          </ac:spMkLst>
        </pc:spChg>
        <pc:spChg chg="add mod">
          <ac:chgData name="Shaowei Wang" userId="e596398d-db6e-4c6b-9fe5-24de495b6c4d" providerId="ADAL" clId="{85DCB2CD-37EE-4633-87F4-FBA31B8888D4}" dt="2022-03-12T15:46:57.090" v="294" actId="1076"/>
          <ac:spMkLst>
            <pc:docMk/>
            <pc:sldMk cId="1169493418" sldId="1849"/>
            <ac:spMk id="29" creationId="{9C32CBD9-6736-469E-B445-DF703A2D3A67}"/>
          </ac:spMkLst>
        </pc:spChg>
        <pc:spChg chg="add mod">
          <ac:chgData name="Shaowei Wang" userId="e596398d-db6e-4c6b-9fe5-24de495b6c4d" providerId="ADAL" clId="{85DCB2CD-37EE-4633-87F4-FBA31B8888D4}" dt="2022-03-12T15:46:57.090" v="294" actId="1076"/>
          <ac:spMkLst>
            <pc:docMk/>
            <pc:sldMk cId="1169493418" sldId="1849"/>
            <ac:spMk id="30" creationId="{7105C4E4-5CBF-451D-A8F9-1F5819F13BB7}"/>
          </ac:spMkLst>
        </pc:spChg>
        <pc:spChg chg="add mod">
          <ac:chgData name="Shaowei Wang" userId="e596398d-db6e-4c6b-9fe5-24de495b6c4d" providerId="ADAL" clId="{85DCB2CD-37EE-4633-87F4-FBA31B8888D4}" dt="2022-03-12T15:46:57.090" v="294" actId="1076"/>
          <ac:spMkLst>
            <pc:docMk/>
            <pc:sldMk cId="1169493418" sldId="1849"/>
            <ac:spMk id="31" creationId="{1D1A2D1D-97D6-4DE5-90F0-E2AB4B43078E}"/>
          </ac:spMkLst>
        </pc:spChg>
        <pc:graphicFrameChg chg="mod modGraphic">
          <ac:chgData name="Shaowei Wang" userId="e596398d-db6e-4c6b-9fe5-24de495b6c4d" providerId="ADAL" clId="{85DCB2CD-37EE-4633-87F4-FBA31B8888D4}" dt="2022-03-12T19:09:44.113" v="357" actId="113"/>
          <ac:graphicFrameMkLst>
            <pc:docMk/>
            <pc:sldMk cId="1169493418" sldId="1849"/>
            <ac:graphicFrameMk id="79" creationId="{DCB1E943-22B2-C349-9C64-81CC1C7F5A59}"/>
          </ac:graphicFrameMkLst>
        </pc:graphicFrameChg>
        <pc:picChg chg="add mod">
          <ac:chgData name="Shaowei Wang" userId="e596398d-db6e-4c6b-9fe5-24de495b6c4d" providerId="ADAL" clId="{85DCB2CD-37EE-4633-87F4-FBA31B8888D4}" dt="2022-03-12T15:46:57.090" v="294" actId="1076"/>
          <ac:picMkLst>
            <pc:docMk/>
            <pc:sldMk cId="1169493418" sldId="1849"/>
            <ac:picMk id="38" creationId="{D6366C41-F033-4F0A-9737-ECDFDEA8D4CF}"/>
          </ac:picMkLst>
        </pc:picChg>
        <pc:picChg chg="add mod">
          <ac:chgData name="Shaowei Wang" userId="e596398d-db6e-4c6b-9fe5-24de495b6c4d" providerId="ADAL" clId="{85DCB2CD-37EE-4633-87F4-FBA31B8888D4}" dt="2022-03-12T15:46:57.090" v="294" actId="1076"/>
          <ac:picMkLst>
            <pc:docMk/>
            <pc:sldMk cId="1169493418" sldId="1849"/>
            <ac:picMk id="39" creationId="{0A9B3C8F-A9C6-48F6-A124-4D2B4972D3FC}"/>
          </ac:picMkLst>
        </pc:picChg>
        <pc:picChg chg="add mod">
          <ac:chgData name="Shaowei Wang" userId="e596398d-db6e-4c6b-9fe5-24de495b6c4d" providerId="ADAL" clId="{85DCB2CD-37EE-4633-87F4-FBA31B8888D4}" dt="2022-03-12T15:46:57.090" v="294" actId="1076"/>
          <ac:picMkLst>
            <pc:docMk/>
            <pc:sldMk cId="1169493418" sldId="1849"/>
            <ac:picMk id="40" creationId="{81B97E19-137C-4DBC-ACD8-8D80A6257D48}"/>
          </ac:picMkLst>
        </pc:picChg>
        <pc:cxnChg chg="del mod">
          <ac:chgData name="Shaowei Wang" userId="e596398d-db6e-4c6b-9fe5-24de495b6c4d" providerId="ADAL" clId="{85DCB2CD-37EE-4633-87F4-FBA31B8888D4}" dt="2022-03-12T15:46:41.802" v="291" actId="478"/>
          <ac:cxnSpMkLst>
            <pc:docMk/>
            <pc:sldMk cId="1169493418" sldId="1849"/>
            <ac:cxnSpMk id="19" creationId="{4C4A8B00-CBF5-8E4B-8773-F54063D4618D}"/>
          </ac:cxnSpMkLst>
        </pc:cxnChg>
        <pc:cxnChg chg="del mod">
          <ac:chgData name="Shaowei Wang" userId="e596398d-db6e-4c6b-9fe5-24de495b6c4d" providerId="ADAL" clId="{85DCB2CD-37EE-4633-87F4-FBA31B8888D4}" dt="2022-03-12T15:46:41.802" v="291" actId="478"/>
          <ac:cxnSpMkLst>
            <pc:docMk/>
            <pc:sldMk cId="1169493418" sldId="1849"/>
            <ac:cxnSpMk id="20" creationId="{460442BC-B985-F543-9463-E1AA6A132356}"/>
          </ac:cxnSpMkLst>
        </pc:cxnChg>
        <pc:cxnChg chg="del mod">
          <ac:chgData name="Shaowei Wang" userId="e596398d-db6e-4c6b-9fe5-24de495b6c4d" providerId="ADAL" clId="{85DCB2CD-37EE-4633-87F4-FBA31B8888D4}" dt="2022-03-12T15:46:41.802" v="291" actId="478"/>
          <ac:cxnSpMkLst>
            <pc:docMk/>
            <pc:sldMk cId="1169493418" sldId="1849"/>
            <ac:cxnSpMk id="21" creationId="{24493E9B-F929-7443-9428-489C7422415C}"/>
          </ac:cxnSpMkLst>
        </pc:cxnChg>
        <pc:cxnChg chg="del mod">
          <ac:chgData name="Shaowei Wang" userId="e596398d-db6e-4c6b-9fe5-24de495b6c4d" providerId="ADAL" clId="{85DCB2CD-37EE-4633-87F4-FBA31B8888D4}" dt="2022-03-12T15:46:41.802" v="291" actId="478"/>
          <ac:cxnSpMkLst>
            <pc:docMk/>
            <pc:sldMk cId="1169493418" sldId="1849"/>
            <ac:cxnSpMk id="22" creationId="{E5640897-80BE-6640-82A9-78DD774E6BE1}"/>
          </ac:cxnSpMkLst>
        </pc:cxnChg>
        <pc:cxnChg chg="del mod">
          <ac:chgData name="Shaowei Wang" userId="e596398d-db6e-4c6b-9fe5-24de495b6c4d" providerId="ADAL" clId="{85DCB2CD-37EE-4633-87F4-FBA31B8888D4}" dt="2022-03-12T15:46:41.802" v="291" actId="478"/>
          <ac:cxnSpMkLst>
            <pc:docMk/>
            <pc:sldMk cId="1169493418" sldId="1849"/>
            <ac:cxnSpMk id="23" creationId="{F36ECAE5-0039-584E-878C-C279A8B9F0F1}"/>
          </ac:cxnSpMkLst>
        </pc:cxnChg>
        <pc:cxnChg chg="del mod">
          <ac:chgData name="Shaowei Wang" userId="e596398d-db6e-4c6b-9fe5-24de495b6c4d" providerId="ADAL" clId="{85DCB2CD-37EE-4633-87F4-FBA31B8888D4}" dt="2022-03-12T15:46:41.802" v="291" actId="478"/>
          <ac:cxnSpMkLst>
            <pc:docMk/>
            <pc:sldMk cId="1169493418" sldId="1849"/>
            <ac:cxnSpMk id="24" creationId="{821D5C34-B542-824F-B1CA-B0B131ED8765}"/>
          </ac:cxnSpMkLst>
        </pc:cxnChg>
        <pc:cxnChg chg="add mod">
          <ac:chgData name="Shaowei Wang" userId="e596398d-db6e-4c6b-9fe5-24de495b6c4d" providerId="ADAL" clId="{85DCB2CD-37EE-4633-87F4-FBA31B8888D4}" dt="2022-03-12T15:46:57.090" v="294" actId="1076"/>
          <ac:cxnSpMkLst>
            <pc:docMk/>
            <pc:sldMk cId="1169493418" sldId="1849"/>
            <ac:cxnSpMk id="32" creationId="{4ED7DE1C-7B4F-4799-9809-694C3366FABC}"/>
          </ac:cxnSpMkLst>
        </pc:cxnChg>
        <pc:cxnChg chg="add mod">
          <ac:chgData name="Shaowei Wang" userId="e596398d-db6e-4c6b-9fe5-24de495b6c4d" providerId="ADAL" clId="{85DCB2CD-37EE-4633-87F4-FBA31B8888D4}" dt="2022-03-12T15:46:57.090" v="294" actId="1076"/>
          <ac:cxnSpMkLst>
            <pc:docMk/>
            <pc:sldMk cId="1169493418" sldId="1849"/>
            <ac:cxnSpMk id="33" creationId="{AC11E5ED-0824-461C-B6F0-B2A2FC81A45E}"/>
          </ac:cxnSpMkLst>
        </pc:cxnChg>
        <pc:cxnChg chg="add mod">
          <ac:chgData name="Shaowei Wang" userId="e596398d-db6e-4c6b-9fe5-24de495b6c4d" providerId="ADAL" clId="{85DCB2CD-37EE-4633-87F4-FBA31B8888D4}" dt="2022-03-12T15:46:57.090" v="294" actId="1076"/>
          <ac:cxnSpMkLst>
            <pc:docMk/>
            <pc:sldMk cId="1169493418" sldId="1849"/>
            <ac:cxnSpMk id="34" creationId="{476A7ADF-4AC2-47A2-AB95-59282B95FB0F}"/>
          </ac:cxnSpMkLst>
        </pc:cxnChg>
        <pc:cxnChg chg="add mod">
          <ac:chgData name="Shaowei Wang" userId="e596398d-db6e-4c6b-9fe5-24de495b6c4d" providerId="ADAL" clId="{85DCB2CD-37EE-4633-87F4-FBA31B8888D4}" dt="2022-03-12T15:46:57.090" v="294" actId="1076"/>
          <ac:cxnSpMkLst>
            <pc:docMk/>
            <pc:sldMk cId="1169493418" sldId="1849"/>
            <ac:cxnSpMk id="35" creationId="{9D0F42FE-43CD-4159-8539-550CE09B447D}"/>
          </ac:cxnSpMkLst>
        </pc:cxnChg>
        <pc:cxnChg chg="add mod">
          <ac:chgData name="Shaowei Wang" userId="e596398d-db6e-4c6b-9fe5-24de495b6c4d" providerId="ADAL" clId="{85DCB2CD-37EE-4633-87F4-FBA31B8888D4}" dt="2022-03-12T15:46:57.090" v="294" actId="1076"/>
          <ac:cxnSpMkLst>
            <pc:docMk/>
            <pc:sldMk cId="1169493418" sldId="1849"/>
            <ac:cxnSpMk id="36" creationId="{C6BF5EA0-A661-452C-A349-4F5B6431D675}"/>
          </ac:cxnSpMkLst>
        </pc:cxnChg>
        <pc:cxnChg chg="add mod">
          <ac:chgData name="Shaowei Wang" userId="e596398d-db6e-4c6b-9fe5-24de495b6c4d" providerId="ADAL" clId="{85DCB2CD-37EE-4633-87F4-FBA31B8888D4}" dt="2022-03-12T15:46:57.090" v="294" actId="1076"/>
          <ac:cxnSpMkLst>
            <pc:docMk/>
            <pc:sldMk cId="1169493418" sldId="1849"/>
            <ac:cxnSpMk id="37" creationId="{E7BE99B9-2CAA-4617-99FB-4CF44A97EBEF}"/>
          </ac:cxnSpMkLst>
        </pc:cxnChg>
        <pc:cxnChg chg="mod">
          <ac:chgData name="Shaowei Wang" userId="e596398d-db6e-4c6b-9fe5-24de495b6c4d" providerId="ADAL" clId="{85DCB2CD-37EE-4633-87F4-FBA31B8888D4}" dt="2022-03-12T15:46:57.090" v="294" actId="1076"/>
          <ac:cxnSpMkLst>
            <pc:docMk/>
            <pc:sldMk cId="1169493418" sldId="1849"/>
            <ac:cxnSpMk id="81" creationId="{F3D3C499-417C-7545-986C-46F1DB5A7565}"/>
          </ac:cxnSpMkLst>
        </pc:cxnChg>
        <pc:cxnChg chg="mod">
          <ac:chgData name="Shaowei Wang" userId="e596398d-db6e-4c6b-9fe5-24de495b6c4d" providerId="ADAL" clId="{85DCB2CD-37EE-4633-87F4-FBA31B8888D4}" dt="2022-03-12T15:46:57.090" v="294" actId="1076"/>
          <ac:cxnSpMkLst>
            <pc:docMk/>
            <pc:sldMk cId="1169493418" sldId="1849"/>
            <ac:cxnSpMk id="82" creationId="{7B3B4FBD-577F-2247-8018-E2CF2EA774F1}"/>
          </ac:cxnSpMkLst>
        </pc:cxnChg>
      </pc:sldChg>
      <pc:sldChg chg="addSp delSp modSp add del mod delAnim">
        <pc:chgData name="Shaowei Wang" userId="e596398d-db6e-4c6b-9fe5-24de495b6c4d" providerId="ADAL" clId="{85DCB2CD-37EE-4633-87F4-FBA31B8888D4}" dt="2022-03-15T04:56:18.341" v="1198" actId="47"/>
        <pc:sldMkLst>
          <pc:docMk/>
          <pc:sldMk cId="38731463" sldId="1852"/>
        </pc:sldMkLst>
        <pc:spChg chg="add del mod">
          <ac:chgData name="Shaowei Wang" userId="e596398d-db6e-4c6b-9fe5-24de495b6c4d" providerId="ADAL" clId="{85DCB2CD-37EE-4633-87F4-FBA31B8888D4}" dt="2022-03-15T04:55:40.951" v="1197" actId="478"/>
          <ac:spMkLst>
            <pc:docMk/>
            <pc:sldMk cId="38731463" sldId="1852"/>
            <ac:spMk id="12" creationId="{27ACB863-A92F-45B1-B2B9-B31F94BA8C28}"/>
          </ac:spMkLst>
        </pc:spChg>
        <pc:spChg chg="del">
          <ac:chgData name="Shaowei Wang" userId="e596398d-db6e-4c6b-9fe5-24de495b6c4d" providerId="ADAL" clId="{85DCB2CD-37EE-4633-87F4-FBA31B8888D4}" dt="2022-03-15T04:55:38.161" v="1196" actId="478"/>
          <ac:spMkLst>
            <pc:docMk/>
            <pc:sldMk cId="38731463" sldId="1852"/>
            <ac:spMk id="4098" creationId="{00000000-0000-0000-0000-000000000000}"/>
          </ac:spMkLst>
        </pc:spChg>
      </pc:sldChg>
      <pc:sldChg chg="add del">
        <pc:chgData name="Shaowei Wang" userId="e596398d-db6e-4c6b-9fe5-24de495b6c4d" providerId="ADAL" clId="{85DCB2CD-37EE-4633-87F4-FBA31B8888D4}" dt="2022-03-15T04:55:27.361" v="1194" actId="2696"/>
        <pc:sldMkLst>
          <pc:docMk/>
          <pc:sldMk cId="2061580317" sldId="1852"/>
        </pc:sldMkLst>
      </pc:sldChg>
      <pc:sldChg chg="modSp del">
        <pc:chgData name="Shaowei Wang" userId="e596398d-db6e-4c6b-9fe5-24de495b6c4d" providerId="ADAL" clId="{85DCB2CD-37EE-4633-87F4-FBA31B8888D4}" dt="2022-03-15T04:54:17.434" v="1188" actId="2696"/>
        <pc:sldMkLst>
          <pc:docMk/>
          <pc:sldMk cId="2722429708" sldId="1852"/>
        </pc:sldMkLst>
        <pc:spChg chg="mod">
          <ac:chgData name="Shaowei Wang" userId="e596398d-db6e-4c6b-9fe5-24de495b6c4d" providerId="ADAL" clId="{85DCB2CD-37EE-4633-87F4-FBA31B8888D4}" dt="2022-03-12T15:39:12.093" v="193" actId="20577"/>
          <ac:spMkLst>
            <pc:docMk/>
            <pc:sldMk cId="2722429708" sldId="1852"/>
            <ac:spMk id="4098" creationId="{00000000-0000-0000-0000-000000000000}"/>
          </ac:spMkLst>
        </pc:spChg>
      </pc:sldChg>
      <pc:sldChg chg="modSp mod">
        <pc:chgData name="Shaowei Wang" userId="e596398d-db6e-4c6b-9fe5-24de495b6c4d" providerId="ADAL" clId="{85DCB2CD-37EE-4633-87F4-FBA31B8888D4}" dt="2022-03-12T15:46:29.973" v="290" actId="20577"/>
        <pc:sldMkLst>
          <pc:docMk/>
          <pc:sldMk cId="3914750987" sldId="1853"/>
        </pc:sldMkLst>
        <pc:spChg chg="mod">
          <ac:chgData name="Shaowei Wang" userId="e596398d-db6e-4c6b-9fe5-24de495b6c4d" providerId="ADAL" clId="{85DCB2CD-37EE-4633-87F4-FBA31B8888D4}" dt="2022-03-12T15:45:31.087" v="238" actId="20577"/>
          <ac:spMkLst>
            <pc:docMk/>
            <pc:sldMk cId="3914750987" sldId="1853"/>
            <ac:spMk id="2" creationId="{4DDFA3EC-6793-0544-9BF9-85640F94FB00}"/>
          </ac:spMkLst>
        </pc:spChg>
        <pc:spChg chg="mod">
          <ac:chgData name="Shaowei Wang" userId="e596398d-db6e-4c6b-9fe5-24de495b6c4d" providerId="ADAL" clId="{85DCB2CD-37EE-4633-87F4-FBA31B8888D4}" dt="2022-03-12T15:45:54.948" v="261" actId="20577"/>
          <ac:spMkLst>
            <pc:docMk/>
            <pc:sldMk cId="3914750987" sldId="1853"/>
            <ac:spMk id="5" creationId="{D920C137-AD42-FE4E-8DEE-06A23F3B346C}"/>
          </ac:spMkLst>
        </pc:spChg>
        <pc:spChg chg="mod">
          <ac:chgData name="Shaowei Wang" userId="e596398d-db6e-4c6b-9fe5-24de495b6c4d" providerId="ADAL" clId="{85DCB2CD-37EE-4633-87F4-FBA31B8888D4}" dt="2022-03-12T15:46:26.105" v="289" actId="20577"/>
          <ac:spMkLst>
            <pc:docMk/>
            <pc:sldMk cId="3914750987" sldId="1853"/>
            <ac:spMk id="6" creationId="{1E6FB92C-B6BC-B840-80E6-18F1246EC546}"/>
          </ac:spMkLst>
        </pc:spChg>
        <pc:spChg chg="mod">
          <ac:chgData name="Shaowei Wang" userId="e596398d-db6e-4c6b-9fe5-24de495b6c4d" providerId="ADAL" clId="{85DCB2CD-37EE-4633-87F4-FBA31B8888D4}" dt="2022-03-12T15:46:14.041" v="282" actId="20577"/>
          <ac:spMkLst>
            <pc:docMk/>
            <pc:sldMk cId="3914750987" sldId="1853"/>
            <ac:spMk id="7" creationId="{DD615A5E-057F-5C47-AEF9-853A6F363ADC}"/>
          </ac:spMkLst>
        </pc:spChg>
        <pc:spChg chg="mod">
          <ac:chgData name="Shaowei Wang" userId="e596398d-db6e-4c6b-9fe5-24de495b6c4d" providerId="ADAL" clId="{85DCB2CD-37EE-4633-87F4-FBA31B8888D4}" dt="2022-03-12T15:45:51.962" v="257" actId="20577"/>
          <ac:spMkLst>
            <pc:docMk/>
            <pc:sldMk cId="3914750987" sldId="1853"/>
            <ac:spMk id="9" creationId="{6D66F70E-E039-6149-88D3-CD8D1F866551}"/>
          </ac:spMkLst>
        </pc:spChg>
        <pc:spChg chg="mod">
          <ac:chgData name="Shaowei Wang" userId="e596398d-db6e-4c6b-9fe5-24de495b6c4d" providerId="ADAL" clId="{85DCB2CD-37EE-4633-87F4-FBA31B8888D4}" dt="2022-03-12T15:46:04.666" v="275" actId="20577"/>
          <ac:spMkLst>
            <pc:docMk/>
            <pc:sldMk cId="3914750987" sldId="1853"/>
            <ac:spMk id="13" creationId="{BEA6C9B9-E4D3-074A-A40F-38472E488618}"/>
          </ac:spMkLst>
        </pc:spChg>
        <pc:spChg chg="mod">
          <ac:chgData name="Shaowei Wang" userId="e596398d-db6e-4c6b-9fe5-24de495b6c4d" providerId="ADAL" clId="{85DCB2CD-37EE-4633-87F4-FBA31B8888D4}" dt="2022-03-12T15:46:29.973" v="290" actId="20577"/>
          <ac:spMkLst>
            <pc:docMk/>
            <pc:sldMk cId="3914750987" sldId="1853"/>
            <ac:spMk id="16" creationId="{619B1DAB-2E11-9D48-A280-9C297FA25527}"/>
          </ac:spMkLst>
        </pc:spChg>
      </pc:sldChg>
      <pc:sldChg chg="modSp modNotesTx">
        <pc:chgData name="Shaowei Wang" userId="e596398d-db6e-4c6b-9fe5-24de495b6c4d" providerId="ADAL" clId="{85DCB2CD-37EE-4633-87F4-FBA31B8888D4}" dt="2022-03-13T23:50:28.777" v="630" actId="113"/>
        <pc:sldMkLst>
          <pc:docMk/>
          <pc:sldMk cId="3801114587" sldId="1855"/>
        </pc:sldMkLst>
        <pc:spChg chg="mod">
          <ac:chgData name="Shaowei Wang" userId="e596398d-db6e-4c6b-9fe5-24de495b6c4d" providerId="ADAL" clId="{85DCB2CD-37EE-4633-87F4-FBA31B8888D4}" dt="2022-03-13T23:50:28.777" v="630" actId="113"/>
          <ac:spMkLst>
            <pc:docMk/>
            <pc:sldMk cId="3801114587" sldId="1855"/>
            <ac:spMk id="10" creationId="{00000000-0000-0000-0000-000000000000}"/>
          </ac:spMkLst>
        </pc:spChg>
      </pc:sldChg>
      <pc:sldChg chg="addSp modSp mod modNotes modNotesTx">
        <pc:chgData name="Shaowei Wang" userId="e596398d-db6e-4c6b-9fe5-24de495b6c4d" providerId="ADAL" clId="{85DCB2CD-37EE-4633-87F4-FBA31B8888D4}" dt="2022-03-14T00:02:07.840" v="666" actId="1076"/>
        <pc:sldMkLst>
          <pc:docMk/>
          <pc:sldMk cId="2704686946" sldId="1866"/>
        </pc:sldMkLst>
        <pc:spChg chg="mod">
          <ac:chgData name="Shaowei Wang" userId="e596398d-db6e-4c6b-9fe5-24de495b6c4d" providerId="ADAL" clId="{85DCB2CD-37EE-4633-87F4-FBA31B8888D4}" dt="2022-03-14T00:00:42.307" v="648" actId="1076"/>
          <ac:spMkLst>
            <pc:docMk/>
            <pc:sldMk cId="2704686946" sldId="1866"/>
            <ac:spMk id="8" creationId="{00000000-0000-0000-0000-000000000000}"/>
          </ac:spMkLst>
        </pc:spChg>
        <pc:spChg chg="mod">
          <ac:chgData name="Shaowei Wang" userId="e596398d-db6e-4c6b-9fe5-24de495b6c4d" providerId="ADAL" clId="{85DCB2CD-37EE-4633-87F4-FBA31B8888D4}" dt="2022-03-14T00:01:41.125" v="655" actId="1076"/>
          <ac:spMkLst>
            <pc:docMk/>
            <pc:sldMk cId="2704686946" sldId="1866"/>
            <ac:spMk id="12" creationId="{6210BC29-6BC7-2941-A29C-1284F7ED388F}"/>
          </ac:spMkLst>
        </pc:spChg>
        <pc:spChg chg="add mod">
          <ac:chgData name="Shaowei Wang" userId="e596398d-db6e-4c6b-9fe5-24de495b6c4d" providerId="ADAL" clId="{85DCB2CD-37EE-4633-87F4-FBA31B8888D4}" dt="2022-03-14T00:01:51.677" v="660" actId="1076"/>
          <ac:spMkLst>
            <pc:docMk/>
            <pc:sldMk cId="2704686946" sldId="1866"/>
            <ac:spMk id="14" creationId="{3A661FD5-A4C0-4C3F-84F9-DB8F529A632F}"/>
          </ac:spMkLst>
        </pc:spChg>
        <pc:spChg chg="add mod">
          <ac:chgData name="Shaowei Wang" userId="e596398d-db6e-4c6b-9fe5-24de495b6c4d" providerId="ADAL" clId="{85DCB2CD-37EE-4633-87F4-FBA31B8888D4}" dt="2022-03-14T00:01:55.809" v="662" actId="1076"/>
          <ac:spMkLst>
            <pc:docMk/>
            <pc:sldMk cId="2704686946" sldId="1866"/>
            <ac:spMk id="15" creationId="{12F26B05-0587-472A-927F-73972F489DC2}"/>
          </ac:spMkLst>
        </pc:spChg>
        <pc:spChg chg="add mod">
          <ac:chgData name="Shaowei Wang" userId="e596398d-db6e-4c6b-9fe5-24de495b6c4d" providerId="ADAL" clId="{85DCB2CD-37EE-4633-87F4-FBA31B8888D4}" dt="2022-03-14T00:02:00.255" v="664" actId="1076"/>
          <ac:spMkLst>
            <pc:docMk/>
            <pc:sldMk cId="2704686946" sldId="1866"/>
            <ac:spMk id="16" creationId="{EB71F4CC-27E5-4B55-91CA-DAAD13128554}"/>
          </ac:spMkLst>
        </pc:spChg>
        <pc:spChg chg="add mod">
          <ac:chgData name="Shaowei Wang" userId="e596398d-db6e-4c6b-9fe5-24de495b6c4d" providerId="ADAL" clId="{85DCB2CD-37EE-4633-87F4-FBA31B8888D4}" dt="2022-03-14T00:02:07.840" v="666" actId="1076"/>
          <ac:spMkLst>
            <pc:docMk/>
            <pc:sldMk cId="2704686946" sldId="1866"/>
            <ac:spMk id="17" creationId="{74F2A5B5-ED44-490A-9126-72D760677863}"/>
          </ac:spMkLst>
        </pc:spChg>
        <pc:picChg chg="mod">
          <ac:chgData name="Shaowei Wang" userId="e596398d-db6e-4c6b-9fe5-24de495b6c4d" providerId="ADAL" clId="{85DCB2CD-37EE-4633-87F4-FBA31B8888D4}" dt="2022-03-14T00:01:47.012" v="659" actId="1076"/>
          <ac:picMkLst>
            <pc:docMk/>
            <pc:sldMk cId="2704686946" sldId="1866"/>
            <ac:picMk id="6" creationId="{00000000-0000-0000-0000-000000000000}"/>
          </ac:picMkLst>
        </pc:picChg>
      </pc:sldChg>
      <pc:sldChg chg="modSp mod">
        <pc:chgData name="Shaowei Wang" userId="e596398d-db6e-4c6b-9fe5-24de495b6c4d" providerId="ADAL" clId="{85DCB2CD-37EE-4633-87F4-FBA31B8888D4}" dt="2022-03-12T15:43:34.535" v="225" actId="207"/>
        <pc:sldMkLst>
          <pc:docMk/>
          <pc:sldMk cId="2516393552" sldId="1873"/>
        </pc:sldMkLst>
        <pc:spChg chg="mod">
          <ac:chgData name="Shaowei Wang" userId="e596398d-db6e-4c6b-9fe5-24de495b6c4d" providerId="ADAL" clId="{85DCB2CD-37EE-4633-87F4-FBA31B8888D4}" dt="2022-03-12T15:43:34.535" v="225" actId="207"/>
          <ac:spMkLst>
            <pc:docMk/>
            <pc:sldMk cId="2516393552" sldId="1873"/>
            <ac:spMk id="3" creationId="{68EEB2A7-4186-5041-B834-6F606E101203}"/>
          </ac:spMkLst>
        </pc:spChg>
      </pc:sldChg>
      <pc:sldChg chg="modSp mod">
        <pc:chgData name="Shaowei Wang" userId="e596398d-db6e-4c6b-9fe5-24de495b6c4d" providerId="ADAL" clId="{85DCB2CD-37EE-4633-87F4-FBA31B8888D4}" dt="2022-03-12T19:08:30.280" v="352" actId="1076"/>
        <pc:sldMkLst>
          <pc:docMk/>
          <pc:sldMk cId="2275267953" sldId="1888"/>
        </pc:sldMkLst>
        <pc:spChg chg="mod">
          <ac:chgData name="Shaowei Wang" userId="e596398d-db6e-4c6b-9fe5-24de495b6c4d" providerId="ADAL" clId="{85DCB2CD-37EE-4633-87F4-FBA31B8888D4}" dt="2022-03-12T19:08:30.280" v="352" actId="1076"/>
          <ac:spMkLst>
            <pc:docMk/>
            <pc:sldMk cId="2275267953" sldId="1888"/>
            <ac:spMk id="2" creationId="{62C0032E-6B7A-42BB-B457-ED67E71D69DF}"/>
          </ac:spMkLst>
        </pc:spChg>
      </pc:sldChg>
      <pc:sldChg chg="modSp mod modNotesTx">
        <pc:chgData name="Shaowei Wang" userId="e596398d-db6e-4c6b-9fe5-24de495b6c4d" providerId="ADAL" clId="{85DCB2CD-37EE-4633-87F4-FBA31B8888D4}" dt="2022-03-12T18:40:41.792" v="327" actId="207"/>
        <pc:sldMkLst>
          <pc:docMk/>
          <pc:sldMk cId="2167111454" sldId="1889"/>
        </pc:sldMkLst>
        <pc:spChg chg="mod">
          <ac:chgData name="Shaowei Wang" userId="e596398d-db6e-4c6b-9fe5-24de495b6c4d" providerId="ADAL" clId="{85DCB2CD-37EE-4633-87F4-FBA31B8888D4}" dt="2022-03-12T18:40:41.792" v="327" actId="207"/>
          <ac:spMkLst>
            <pc:docMk/>
            <pc:sldMk cId="2167111454" sldId="1889"/>
            <ac:spMk id="12" creationId="{2DF07611-7C9A-49F9-B409-0CB43E023778}"/>
          </ac:spMkLst>
        </pc:spChg>
      </pc:sldChg>
      <pc:sldChg chg="new del">
        <pc:chgData name="Shaowei Wang" userId="e596398d-db6e-4c6b-9fe5-24de495b6c4d" providerId="ADAL" clId="{85DCB2CD-37EE-4633-87F4-FBA31B8888D4}" dt="2022-03-12T15:18:48.253" v="17" actId="47"/>
        <pc:sldMkLst>
          <pc:docMk/>
          <pc:sldMk cId="4014768006" sldId="1892"/>
        </pc:sldMkLst>
      </pc:sldChg>
      <pc:sldChg chg="addSp delSp modSp add mod delAnim">
        <pc:chgData name="Shaowei Wang" userId="e596398d-db6e-4c6b-9fe5-24de495b6c4d" providerId="ADAL" clId="{85DCB2CD-37EE-4633-87F4-FBA31B8888D4}" dt="2022-03-12T15:19:28.464" v="22" actId="9405"/>
        <pc:sldMkLst>
          <pc:docMk/>
          <pc:sldMk cId="2308796306" sldId="1893"/>
        </pc:sldMkLst>
        <pc:spChg chg="del">
          <ac:chgData name="Shaowei Wang" userId="e596398d-db6e-4c6b-9fe5-24de495b6c4d" providerId="ADAL" clId="{85DCB2CD-37EE-4633-87F4-FBA31B8888D4}" dt="2022-03-12T15:19:10.377" v="19" actId="478"/>
          <ac:spMkLst>
            <pc:docMk/>
            <pc:sldMk cId="2308796306" sldId="1893"/>
            <ac:spMk id="18" creationId="{1E6EA86D-F4B3-E743-AD10-5E1A63046548}"/>
          </ac:spMkLst>
        </pc:spChg>
        <pc:spChg chg="mod">
          <ac:chgData name="Shaowei Wang" userId="e596398d-db6e-4c6b-9fe5-24de495b6c4d" providerId="ADAL" clId="{85DCB2CD-37EE-4633-87F4-FBA31B8888D4}" dt="2022-03-12T15:19:19.421" v="20" actId="1076"/>
          <ac:spMkLst>
            <pc:docMk/>
            <pc:sldMk cId="2308796306" sldId="1893"/>
            <ac:spMk id="19" creationId="{F6193612-EBB3-D045-8B16-F3654C744F09}"/>
          </ac:spMkLst>
        </pc:spChg>
        <pc:spChg chg="del">
          <ac:chgData name="Shaowei Wang" userId="e596398d-db6e-4c6b-9fe5-24de495b6c4d" providerId="ADAL" clId="{85DCB2CD-37EE-4633-87F4-FBA31B8888D4}" dt="2022-03-12T15:19:10.377" v="19" actId="478"/>
          <ac:spMkLst>
            <pc:docMk/>
            <pc:sldMk cId="2308796306" sldId="1893"/>
            <ac:spMk id="20" creationId="{5E3AEA42-A0AC-6C42-87CE-983C161FA100}"/>
          </ac:spMkLst>
        </pc:spChg>
        <pc:spChg chg="del">
          <ac:chgData name="Shaowei Wang" userId="e596398d-db6e-4c6b-9fe5-24de495b6c4d" providerId="ADAL" clId="{85DCB2CD-37EE-4633-87F4-FBA31B8888D4}" dt="2022-03-12T15:19:10.377" v="19" actId="478"/>
          <ac:spMkLst>
            <pc:docMk/>
            <pc:sldMk cId="2308796306" sldId="1893"/>
            <ac:spMk id="21" creationId="{AC93BD81-5D14-CB49-98BF-78BFE0BA81BC}"/>
          </ac:spMkLst>
        </pc:spChg>
        <pc:spChg chg="del">
          <ac:chgData name="Shaowei Wang" userId="e596398d-db6e-4c6b-9fe5-24de495b6c4d" providerId="ADAL" clId="{85DCB2CD-37EE-4633-87F4-FBA31B8888D4}" dt="2022-03-12T15:19:10.377" v="19" actId="478"/>
          <ac:spMkLst>
            <pc:docMk/>
            <pc:sldMk cId="2308796306" sldId="1893"/>
            <ac:spMk id="22" creationId="{AD68D7D0-AA13-A346-8C5A-7801BE8E737D}"/>
          </ac:spMkLst>
        </pc:spChg>
        <pc:spChg chg="del">
          <ac:chgData name="Shaowei Wang" userId="e596398d-db6e-4c6b-9fe5-24de495b6c4d" providerId="ADAL" clId="{85DCB2CD-37EE-4633-87F4-FBA31B8888D4}" dt="2022-03-12T15:19:10.377" v="19" actId="478"/>
          <ac:spMkLst>
            <pc:docMk/>
            <pc:sldMk cId="2308796306" sldId="1893"/>
            <ac:spMk id="23" creationId="{53237846-0AFF-7D46-92AC-28965C4E1AAA}"/>
          </ac:spMkLst>
        </pc:spChg>
        <pc:spChg chg="del">
          <ac:chgData name="Shaowei Wang" userId="e596398d-db6e-4c6b-9fe5-24de495b6c4d" providerId="ADAL" clId="{85DCB2CD-37EE-4633-87F4-FBA31B8888D4}" dt="2022-03-12T15:19:10.377" v="19" actId="478"/>
          <ac:spMkLst>
            <pc:docMk/>
            <pc:sldMk cId="2308796306" sldId="1893"/>
            <ac:spMk id="24" creationId="{5257B3F0-E076-D94A-9AEC-ED25305FDFCB}"/>
          </ac:spMkLst>
        </pc:spChg>
        <pc:spChg chg="mod">
          <ac:chgData name="Shaowei Wang" userId="e596398d-db6e-4c6b-9fe5-24de495b6c4d" providerId="ADAL" clId="{85DCB2CD-37EE-4633-87F4-FBA31B8888D4}" dt="2022-03-12T15:19:19.421" v="20" actId="1076"/>
          <ac:spMkLst>
            <pc:docMk/>
            <pc:sldMk cId="2308796306" sldId="1893"/>
            <ac:spMk id="25" creationId="{5FE92531-8ADC-F348-A161-45C631C7DF1C}"/>
          </ac:spMkLst>
        </pc:spChg>
        <pc:spChg chg="mod">
          <ac:chgData name="Shaowei Wang" userId="e596398d-db6e-4c6b-9fe5-24de495b6c4d" providerId="ADAL" clId="{85DCB2CD-37EE-4633-87F4-FBA31B8888D4}" dt="2022-03-12T15:19:19.421" v="20" actId="1076"/>
          <ac:spMkLst>
            <pc:docMk/>
            <pc:sldMk cId="2308796306" sldId="1893"/>
            <ac:spMk id="26" creationId="{8B969D40-66FD-F44C-B0ED-1D7EB56A7B5B}"/>
          </ac:spMkLst>
        </pc:spChg>
        <pc:spChg chg="mod">
          <ac:chgData name="Shaowei Wang" userId="e596398d-db6e-4c6b-9fe5-24de495b6c4d" providerId="ADAL" clId="{85DCB2CD-37EE-4633-87F4-FBA31B8888D4}" dt="2022-03-12T15:19:19.421" v="20" actId="1076"/>
          <ac:spMkLst>
            <pc:docMk/>
            <pc:sldMk cId="2308796306" sldId="1893"/>
            <ac:spMk id="27" creationId="{8D7A6E95-0650-4B48-87CE-69CEB444867C}"/>
          </ac:spMkLst>
        </pc:spChg>
        <pc:spChg chg="mod">
          <ac:chgData name="Shaowei Wang" userId="e596398d-db6e-4c6b-9fe5-24de495b6c4d" providerId="ADAL" clId="{85DCB2CD-37EE-4633-87F4-FBA31B8888D4}" dt="2022-03-12T15:19:19.421" v="20" actId="1076"/>
          <ac:spMkLst>
            <pc:docMk/>
            <pc:sldMk cId="2308796306" sldId="1893"/>
            <ac:spMk id="28" creationId="{A7BEFF52-E640-5742-9E46-9B4DA61C1474}"/>
          </ac:spMkLst>
        </pc:spChg>
        <pc:spChg chg="mod">
          <ac:chgData name="Shaowei Wang" userId="e596398d-db6e-4c6b-9fe5-24de495b6c4d" providerId="ADAL" clId="{85DCB2CD-37EE-4633-87F4-FBA31B8888D4}" dt="2022-03-12T15:19:19.421" v="20" actId="1076"/>
          <ac:spMkLst>
            <pc:docMk/>
            <pc:sldMk cId="2308796306" sldId="1893"/>
            <ac:spMk id="29" creationId="{65D4AA7C-7426-4F49-A67F-B7FB9337C5C5}"/>
          </ac:spMkLst>
        </pc:spChg>
        <pc:spChg chg="del">
          <ac:chgData name="Shaowei Wang" userId="e596398d-db6e-4c6b-9fe5-24de495b6c4d" providerId="ADAL" clId="{85DCB2CD-37EE-4633-87F4-FBA31B8888D4}" dt="2022-03-12T15:19:10.377" v="19" actId="478"/>
          <ac:spMkLst>
            <pc:docMk/>
            <pc:sldMk cId="2308796306" sldId="1893"/>
            <ac:spMk id="30" creationId="{F2E8BD4C-0187-8048-948F-75B6246E0881}"/>
          </ac:spMkLst>
        </pc:spChg>
        <pc:spChg chg="del">
          <ac:chgData name="Shaowei Wang" userId="e596398d-db6e-4c6b-9fe5-24de495b6c4d" providerId="ADAL" clId="{85DCB2CD-37EE-4633-87F4-FBA31B8888D4}" dt="2022-03-12T15:19:10.377" v="19" actId="478"/>
          <ac:spMkLst>
            <pc:docMk/>
            <pc:sldMk cId="2308796306" sldId="1893"/>
            <ac:spMk id="31" creationId="{8E563EAB-3151-AE47-BC70-B2B4A26CA4D8}"/>
          </ac:spMkLst>
        </pc:spChg>
        <pc:spChg chg="del">
          <ac:chgData name="Shaowei Wang" userId="e596398d-db6e-4c6b-9fe5-24de495b6c4d" providerId="ADAL" clId="{85DCB2CD-37EE-4633-87F4-FBA31B8888D4}" dt="2022-03-12T15:19:10.377" v="19" actId="478"/>
          <ac:spMkLst>
            <pc:docMk/>
            <pc:sldMk cId="2308796306" sldId="1893"/>
            <ac:spMk id="32" creationId="{7E252523-99A6-0141-8472-91A59946F598}"/>
          </ac:spMkLst>
        </pc:spChg>
        <pc:spChg chg="del">
          <ac:chgData name="Shaowei Wang" userId="e596398d-db6e-4c6b-9fe5-24de495b6c4d" providerId="ADAL" clId="{85DCB2CD-37EE-4633-87F4-FBA31B8888D4}" dt="2022-03-12T15:19:10.377" v="19" actId="478"/>
          <ac:spMkLst>
            <pc:docMk/>
            <pc:sldMk cId="2308796306" sldId="1893"/>
            <ac:spMk id="33" creationId="{13617E42-19EC-8644-8B26-95B0189E4B93}"/>
          </ac:spMkLst>
        </pc:spChg>
        <pc:spChg chg="mod">
          <ac:chgData name="Shaowei Wang" userId="e596398d-db6e-4c6b-9fe5-24de495b6c4d" providerId="ADAL" clId="{85DCB2CD-37EE-4633-87F4-FBA31B8888D4}" dt="2022-03-12T15:19:19.421" v="20" actId="1076"/>
          <ac:spMkLst>
            <pc:docMk/>
            <pc:sldMk cId="2308796306" sldId="1893"/>
            <ac:spMk id="34" creationId="{92A87943-D735-E146-8286-512AF7210924}"/>
          </ac:spMkLst>
        </pc:spChg>
        <pc:spChg chg="mod">
          <ac:chgData name="Shaowei Wang" userId="e596398d-db6e-4c6b-9fe5-24de495b6c4d" providerId="ADAL" clId="{85DCB2CD-37EE-4633-87F4-FBA31B8888D4}" dt="2022-03-12T15:19:19.421" v="20" actId="1076"/>
          <ac:spMkLst>
            <pc:docMk/>
            <pc:sldMk cId="2308796306" sldId="1893"/>
            <ac:spMk id="35" creationId="{7A613AF6-C694-5F43-8939-6E4B1FFCF4FE}"/>
          </ac:spMkLst>
        </pc:spChg>
        <pc:spChg chg="mod">
          <ac:chgData name="Shaowei Wang" userId="e596398d-db6e-4c6b-9fe5-24de495b6c4d" providerId="ADAL" clId="{85DCB2CD-37EE-4633-87F4-FBA31B8888D4}" dt="2022-03-12T15:19:19.421" v="20" actId="1076"/>
          <ac:spMkLst>
            <pc:docMk/>
            <pc:sldMk cId="2308796306" sldId="1893"/>
            <ac:spMk id="36" creationId="{CA889256-9953-4F45-AC9E-CBCBB3164108}"/>
          </ac:spMkLst>
        </pc:spChg>
        <pc:spChg chg="mod">
          <ac:chgData name="Shaowei Wang" userId="e596398d-db6e-4c6b-9fe5-24de495b6c4d" providerId="ADAL" clId="{85DCB2CD-37EE-4633-87F4-FBA31B8888D4}" dt="2022-03-12T15:19:19.421" v="20" actId="1076"/>
          <ac:spMkLst>
            <pc:docMk/>
            <pc:sldMk cId="2308796306" sldId="1893"/>
            <ac:spMk id="37" creationId="{8E089BF9-3DFC-874B-A9D2-81C9CB4DF41E}"/>
          </ac:spMkLst>
        </pc:spChg>
        <pc:spChg chg="mod">
          <ac:chgData name="Shaowei Wang" userId="e596398d-db6e-4c6b-9fe5-24de495b6c4d" providerId="ADAL" clId="{85DCB2CD-37EE-4633-87F4-FBA31B8888D4}" dt="2022-03-12T15:18:55.491" v="18" actId="1076"/>
          <ac:spMkLst>
            <pc:docMk/>
            <pc:sldMk cId="2308796306" sldId="1893"/>
            <ac:spMk id="38" creationId="{5491C9C8-441B-B74D-87D7-3A5FAF3ECFD3}"/>
          </ac:spMkLst>
        </pc:spChg>
        <pc:inkChg chg="add">
          <ac:chgData name="Shaowei Wang" userId="e596398d-db6e-4c6b-9fe5-24de495b6c4d" providerId="ADAL" clId="{85DCB2CD-37EE-4633-87F4-FBA31B8888D4}" dt="2022-03-12T15:19:28.106" v="21" actId="9405"/>
          <ac:inkMkLst>
            <pc:docMk/>
            <pc:sldMk cId="2308796306" sldId="1893"/>
            <ac:inkMk id="2" creationId="{D744EA14-E225-4C2A-9E11-CE25536E176A}"/>
          </ac:inkMkLst>
        </pc:inkChg>
        <pc:inkChg chg="add">
          <ac:chgData name="Shaowei Wang" userId="e596398d-db6e-4c6b-9fe5-24de495b6c4d" providerId="ADAL" clId="{85DCB2CD-37EE-4633-87F4-FBA31B8888D4}" dt="2022-03-12T15:19:28.464" v="22" actId="9405"/>
          <ac:inkMkLst>
            <pc:docMk/>
            <pc:sldMk cId="2308796306" sldId="1893"/>
            <ac:inkMk id="3" creationId="{F3114FD3-505A-436F-B83A-F116D71B1F6E}"/>
          </ac:inkMkLst>
        </pc:inkChg>
      </pc:sldChg>
      <pc:sldChg chg="modSp add mod">
        <pc:chgData name="Shaowei Wang" userId="e596398d-db6e-4c6b-9fe5-24de495b6c4d" providerId="ADAL" clId="{85DCB2CD-37EE-4633-87F4-FBA31B8888D4}" dt="2022-03-13T15:35:28.714" v="415"/>
        <pc:sldMkLst>
          <pc:docMk/>
          <pc:sldMk cId="521553758" sldId="1894"/>
        </pc:sldMkLst>
        <pc:spChg chg="mod">
          <ac:chgData name="Shaowei Wang" userId="e596398d-db6e-4c6b-9fe5-24de495b6c4d" providerId="ADAL" clId="{85DCB2CD-37EE-4633-87F4-FBA31B8888D4}" dt="2022-03-13T15:35:28.714" v="415"/>
          <ac:spMkLst>
            <pc:docMk/>
            <pc:sldMk cId="521553758" sldId="1894"/>
            <ac:spMk id="2" creationId="{4DDFA3EC-6793-0544-9BF9-85640F94FB00}"/>
          </ac:spMkLst>
        </pc:spChg>
        <pc:graphicFrameChg chg="modGraphic">
          <ac:chgData name="Shaowei Wang" userId="e596398d-db6e-4c6b-9fe5-24de495b6c4d" providerId="ADAL" clId="{85DCB2CD-37EE-4633-87F4-FBA31B8888D4}" dt="2022-03-12T19:09:36.969" v="356" actId="113"/>
          <ac:graphicFrameMkLst>
            <pc:docMk/>
            <pc:sldMk cId="521553758" sldId="1894"/>
            <ac:graphicFrameMk id="79" creationId="{DCB1E943-22B2-C349-9C64-81CC1C7F5A59}"/>
          </ac:graphicFrameMkLst>
        </pc:graphicFrameChg>
      </pc:sldChg>
      <pc:sldChg chg="new del">
        <pc:chgData name="Shaowei Wang" userId="e596398d-db6e-4c6b-9fe5-24de495b6c4d" providerId="ADAL" clId="{85DCB2CD-37EE-4633-87F4-FBA31B8888D4}" dt="2022-03-12T15:47:50.779" v="296" actId="47"/>
        <pc:sldMkLst>
          <pc:docMk/>
          <pc:sldMk cId="1272076671" sldId="1894"/>
        </pc:sldMkLst>
      </pc:sldChg>
      <pc:sldChg chg="new del">
        <pc:chgData name="Shaowei Wang" userId="e596398d-db6e-4c6b-9fe5-24de495b6c4d" providerId="ADAL" clId="{85DCB2CD-37EE-4633-87F4-FBA31B8888D4}" dt="2022-03-12T15:43:43.523" v="226" actId="47"/>
        <pc:sldMkLst>
          <pc:docMk/>
          <pc:sldMk cId="3135532774" sldId="1894"/>
        </pc:sldMkLst>
      </pc:sldChg>
      <pc:sldChg chg="modSp new mod">
        <pc:chgData name="Shaowei Wang" userId="e596398d-db6e-4c6b-9fe5-24de495b6c4d" providerId="ADAL" clId="{85DCB2CD-37EE-4633-87F4-FBA31B8888D4}" dt="2022-03-15T04:50:52.232" v="1187" actId="20577"/>
        <pc:sldMkLst>
          <pc:docMk/>
          <pc:sldMk cId="3637372768" sldId="1895"/>
        </pc:sldMkLst>
        <pc:spChg chg="mod">
          <ac:chgData name="Shaowei Wang" userId="e596398d-db6e-4c6b-9fe5-24de495b6c4d" providerId="ADAL" clId="{85DCB2CD-37EE-4633-87F4-FBA31B8888D4}" dt="2022-03-13T15:29:39.109" v="371" actId="20577"/>
          <ac:spMkLst>
            <pc:docMk/>
            <pc:sldMk cId="3637372768" sldId="1895"/>
            <ac:spMk id="2" creationId="{C17FFC17-D3A5-46F8-9F46-08E103595213}"/>
          </ac:spMkLst>
        </pc:spChg>
        <pc:spChg chg="mod">
          <ac:chgData name="Shaowei Wang" userId="e596398d-db6e-4c6b-9fe5-24de495b6c4d" providerId="ADAL" clId="{85DCB2CD-37EE-4633-87F4-FBA31B8888D4}" dt="2022-03-15T04:50:52.232" v="1187" actId="20577"/>
          <ac:spMkLst>
            <pc:docMk/>
            <pc:sldMk cId="3637372768" sldId="1895"/>
            <ac:spMk id="3" creationId="{6C44DD81-9A5F-4BBF-8AD5-3005D23DBB29}"/>
          </ac:spMkLst>
        </pc:spChg>
      </pc:sldChg>
      <pc:sldChg chg="modSp new mod">
        <pc:chgData name="Shaowei Wang" userId="e596398d-db6e-4c6b-9fe5-24de495b6c4d" providerId="ADAL" clId="{85DCB2CD-37EE-4633-87F4-FBA31B8888D4}" dt="2022-03-15T04:36:04.367" v="1076" actId="20577"/>
        <pc:sldMkLst>
          <pc:docMk/>
          <pc:sldMk cId="945360425" sldId="1896"/>
        </pc:sldMkLst>
        <pc:spChg chg="mod">
          <ac:chgData name="Shaowei Wang" userId="e596398d-db6e-4c6b-9fe5-24de495b6c4d" providerId="ADAL" clId="{85DCB2CD-37EE-4633-87F4-FBA31B8888D4}" dt="2022-03-13T15:44:14.365" v="507" actId="20577"/>
          <ac:spMkLst>
            <pc:docMk/>
            <pc:sldMk cId="945360425" sldId="1896"/>
            <ac:spMk id="2" creationId="{F963708A-A6FE-4F9E-A61D-195D727A9860}"/>
          </ac:spMkLst>
        </pc:spChg>
        <pc:spChg chg="mod">
          <ac:chgData name="Shaowei Wang" userId="e596398d-db6e-4c6b-9fe5-24de495b6c4d" providerId="ADAL" clId="{85DCB2CD-37EE-4633-87F4-FBA31B8888D4}" dt="2022-03-15T04:36:04.367" v="1076" actId="20577"/>
          <ac:spMkLst>
            <pc:docMk/>
            <pc:sldMk cId="945360425" sldId="1896"/>
            <ac:spMk id="3" creationId="{6D3BEB11-1998-4DDC-80BA-6526BB102832}"/>
          </ac:spMkLst>
        </pc:spChg>
      </pc:sldChg>
      <pc:sldChg chg="modSp new mod">
        <pc:chgData name="Shaowei Wang" userId="e596398d-db6e-4c6b-9fe5-24de495b6c4d" providerId="ADAL" clId="{85DCB2CD-37EE-4633-87F4-FBA31B8888D4}" dt="2022-03-15T16:25:21.198" v="1324" actId="20577"/>
        <pc:sldMkLst>
          <pc:docMk/>
          <pc:sldMk cId="4061565893" sldId="1897"/>
        </pc:sldMkLst>
        <pc:spChg chg="mod">
          <ac:chgData name="Shaowei Wang" userId="e596398d-db6e-4c6b-9fe5-24de495b6c4d" providerId="ADAL" clId="{85DCB2CD-37EE-4633-87F4-FBA31B8888D4}" dt="2022-03-15T03:26:46.172" v="689" actId="313"/>
          <ac:spMkLst>
            <pc:docMk/>
            <pc:sldMk cId="4061565893" sldId="1897"/>
            <ac:spMk id="2" creationId="{3926B6CF-DA8D-4A5A-8355-02F504AAE53C}"/>
          </ac:spMkLst>
        </pc:spChg>
        <pc:spChg chg="mod">
          <ac:chgData name="Shaowei Wang" userId="e596398d-db6e-4c6b-9fe5-24de495b6c4d" providerId="ADAL" clId="{85DCB2CD-37EE-4633-87F4-FBA31B8888D4}" dt="2022-03-15T16:25:21.198" v="1324" actId="20577"/>
          <ac:spMkLst>
            <pc:docMk/>
            <pc:sldMk cId="4061565893" sldId="1897"/>
            <ac:spMk id="3" creationId="{FAEE27CC-EB4B-4651-8E89-0F5BB7044992}"/>
          </ac:spMkLst>
        </pc:spChg>
      </pc:sldChg>
      <pc:sldChg chg="modSp new mod">
        <pc:chgData name="Shaowei Wang" userId="e596398d-db6e-4c6b-9fe5-24de495b6c4d" providerId="ADAL" clId="{85DCB2CD-37EE-4633-87F4-FBA31B8888D4}" dt="2022-03-15T04:42:56.723" v="1086" actId="20577"/>
        <pc:sldMkLst>
          <pc:docMk/>
          <pc:sldMk cId="383233684" sldId="1898"/>
        </pc:sldMkLst>
        <pc:spChg chg="mod">
          <ac:chgData name="Shaowei Wang" userId="e596398d-db6e-4c6b-9fe5-24de495b6c4d" providerId="ADAL" clId="{85DCB2CD-37EE-4633-87F4-FBA31B8888D4}" dt="2022-03-15T04:40:09.567" v="1078"/>
          <ac:spMkLst>
            <pc:docMk/>
            <pc:sldMk cId="383233684" sldId="1898"/>
            <ac:spMk id="2" creationId="{51AD84BD-C0C4-4BB5-AF88-08AFDF0A5C73}"/>
          </ac:spMkLst>
        </pc:spChg>
        <pc:spChg chg="mod">
          <ac:chgData name="Shaowei Wang" userId="e596398d-db6e-4c6b-9fe5-24de495b6c4d" providerId="ADAL" clId="{85DCB2CD-37EE-4633-87F4-FBA31B8888D4}" dt="2022-03-15T04:42:56.723" v="1086" actId="20577"/>
          <ac:spMkLst>
            <pc:docMk/>
            <pc:sldMk cId="383233684" sldId="1898"/>
            <ac:spMk id="3" creationId="{B5DE4660-F068-46D6-84C0-6FD36671C818}"/>
          </ac:spMkLst>
        </pc:spChg>
      </pc:sldChg>
      <pc:sldChg chg="modSp new mod">
        <pc:chgData name="Shaowei Wang" userId="e596398d-db6e-4c6b-9fe5-24de495b6c4d" providerId="ADAL" clId="{85DCB2CD-37EE-4633-87F4-FBA31B8888D4}" dt="2022-03-15T04:44:24.058" v="1129" actId="27636"/>
        <pc:sldMkLst>
          <pc:docMk/>
          <pc:sldMk cId="474897866" sldId="1899"/>
        </pc:sldMkLst>
        <pc:spChg chg="mod">
          <ac:chgData name="Shaowei Wang" userId="e596398d-db6e-4c6b-9fe5-24de495b6c4d" providerId="ADAL" clId="{85DCB2CD-37EE-4633-87F4-FBA31B8888D4}" dt="2022-03-15T04:43:54.243" v="1126" actId="20577"/>
          <ac:spMkLst>
            <pc:docMk/>
            <pc:sldMk cId="474897866" sldId="1899"/>
            <ac:spMk id="2" creationId="{02B4C6C5-B9F1-4A0E-AD07-F7EE4637357F}"/>
          </ac:spMkLst>
        </pc:spChg>
        <pc:spChg chg="mod">
          <ac:chgData name="Shaowei Wang" userId="e596398d-db6e-4c6b-9fe5-24de495b6c4d" providerId="ADAL" clId="{85DCB2CD-37EE-4633-87F4-FBA31B8888D4}" dt="2022-03-15T04:44:24.058" v="1129" actId="27636"/>
          <ac:spMkLst>
            <pc:docMk/>
            <pc:sldMk cId="474897866" sldId="1899"/>
            <ac:spMk id="3" creationId="{D549B385-D8C8-46FF-AC64-E5A062835860}"/>
          </ac:spMkLst>
        </pc:spChg>
      </pc:sldChg>
      <pc:sldChg chg="addSp delSp modSp new mod">
        <pc:chgData name="Shaowei Wang" userId="e596398d-db6e-4c6b-9fe5-24de495b6c4d" providerId="ADAL" clId="{85DCB2CD-37EE-4633-87F4-FBA31B8888D4}" dt="2022-03-15T04:49:10.573" v="1173" actId="20577"/>
        <pc:sldMkLst>
          <pc:docMk/>
          <pc:sldMk cId="2916498586" sldId="1900"/>
        </pc:sldMkLst>
        <pc:spChg chg="mod">
          <ac:chgData name="Shaowei Wang" userId="e596398d-db6e-4c6b-9fe5-24de495b6c4d" providerId="ADAL" clId="{85DCB2CD-37EE-4633-87F4-FBA31B8888D4}" dt="2022-03-15T04:45:51.761" v="1135"/>
          <ac:spMkLst>
            <pc:docMk/>
            <pc:sldMk cId="2916498586" sldId="1900"/>
            <ac:spMk id="2" creationId="{27FDAD6B-A90C-4A5D-A526-677365D221E5}"/>
          </ac:spMkLst>
        </pc:spChg>
        <pc:spChg chg="mod">
          <ac:chgData name="Shaowei Wang" userId="e596398d-db6e-4c6b-9fe5-24de495b6c4d" providerId="ADAL" clId="{85DCB2CD-37EE-4633-87F4-FBA31B8888D4}" dt="2022-03-15T04:49:10.573" v="1173" actId="20577"/>
          <ac:spMkLst>
            <pc:docMk/>
            <pc:sldMk cId="2916498586" sldId="1900"/>
            <ac:spMk id="3" creationId="{7029B3B8-1A72-48C0-ABA3-00A55586C3C2}"/>
          </ac:spMkLst>
        </pc:spChg>
        <pc:spChg chg="add del">
          <ac:chgData name="Shaowei Wang" userId="e596398d-db6e-4c6b-9fe5-24de495b6c4d" providerId="ADAL" clId="{85DCB2CD-37EE-4633-87F4-FBA31B8888D4}" dt="2022-03-15T04:47:55.908" v="1147" actId="22"/>
          <ac:spMkLst>
            <pc:docMk/>
            <pc:sldMk cId="2916498586" sldId="1900"/>
            <ac:spMk id="7" creationId="{5478BA4E-B976-4066-8362-A77E6F1AE531}"/>
          </ac:spMkLst>
        </pc:spChg>
        <pc:picChg chg="add mod">
          <ac:chgData name="Shaowei Wang" userId="e596398d-db6e-4c6b-9fe5-24de495b6c4d" providerId="ADAL" clId="{85DCB2CD-37EE-4633-87F4-FBA31B8888D4}" dt="2022-03-15T04:48:13.146" v="1151" actId="1076"/>
          <ac:picMkLst>
            <pc:docMk/>
            <pc:sldMk cId="2916498586" sldId="1900"/>
            <ac:picMk id="1026" creationId="{D7E0102C-F5A2-43DD-8326-1B8FA7F18CF9}"/>
          </ac:picMkLst>
        </pc:picChg>
      </pc:sldChg>
      <pc:sldChg chg="delSp modSp add mod">
        <pc:chgData name="Shaowei Wang" userId="e596398d-db6e-4c6b-9fe5-24de495b6c4d" providerId="ADAL" clId="{85DCB2CD-37EE-4633-87F4-FBA31B8888D4}" dt="2022-03-15T04:49:53.683" v="1179" actId="15"/>
        <pc:sldMkLst>
          <pc:docMk/>
          <pc:sldMk cId="217255181" sldId="1901"/>
        </pc:sldMkLst>
        <pc:spChg chg="mod">
          <ac:chgData name="Shaowei Wang" userId="e596398d-db6e-4c6b-9fe5-24de495b6c4d" providerId="ADAL" clId="{85DCB2CD-37EE-4633-87F4-FBA31B8888D4}" dt="2022-03-15T04:49:53.683" v="1179" actId="15"/>
          <ac:spMkLst>
            <pc:docMk/>
            <pc:sldMk cId="217255181" sldId="1901"/>
            <ac:spMk id="3" creationId="{7029B3B8-1A72-48C0-ABA3-00A55586C3C2}"/>
          </ac:spMkLst>
        </pc:spChg>
        <pc:picChg chg="del">
          <ac:chgData name="Shaowei Wang" userId="e596398d-db6e-4c6b-9fe5-24de495b6c4d" providerId="ADAL" clId="{85DCB2CD-37EE-4633-87F4-FBA31B8888D4}" dt="2022-03-15T04:48:20.592" v="1152" actId="478"/>
          <ac:picMkLst>
            <pc:docMk/>
            <pc:sldMk cId="217255181" sldId="1901"/>
            <ac:picMk id="1026" creationId="{D7E0102C-F5A2-43DD-8326-1B8FA7F18CF9}"/>
          </ac:picMkLst>
        </pc:picChg>
      </pc:sldChg>
      <pc:sldChg chg="delSp modSp new mod">
        <pc:chgData name="Shaowei Wang" userId="e596398d-db6e-4c6b-9fe5-24de495b6c4d" providerId="ADAL" clId="{85DCB2CD-37EE-4633-87F4-FBA31B8888D4}" dt="2022-03-15T05:09:04.456" v="1320" actId="14100"/>
        <pc:sldMkLst>
          <pc:docMk/>
          <pc:sldMk cId="2967978290" sldId="1902"/>
        </pc:sldMkLst>
        <pc:spChg chg="mod">
          <ac:chgData name="Shaowei Wang" userId="e596398d-db6e-4c6b-9fe5-24de495b6c4d" providerId="ADAL" clId="{85DCB2CD-37EE-4633-87F4-FBA31B8888D4}" dt="2022-03-15T05:09:04.456" v="1320" actId="14100"/>
          <ac:spMkLst>
            <pc:docMk/>
            <pc:sldMk cId="2967978290" sldId="1902"/>
            <ac:spMk id="2" creationId="{A5FD2E04-56BF-463D-AB88-6FBE384F1E37}"/>
          </ac:spMkLst>
        </pc:spChg>
        <pc:spChg chg="del">
          <ac:chgData name="Shaowei Wang" userId="e596398d-db6e-4c6b-9fe5-24de495b6c4d" providerId="ADAL" clId="{85DCB2CD-37EE-4633-87F4-FBA31B8888D4}" dt="2022-03-15T05:08:39.889" v="1316" actId="478"/>
          <ac:spMkLst>
            <pc:docMk/>
            <pc:sldMk cId="2967978290" sldId="1902"/>
            <ac:spMk id="3" creationId="{86F6CE8C-06D2-40C9-92A9-6402FBDB628F}"/>
          </ac:spMkLst>
        </pc:spChg>
        <pc:spChg chg="del">
          <ac:chgData name="Shaowei Wang" userId="e596398d-db6e-4c6b-9fe5-24de495b6c4d" providerId="ADAL" clId="{85DCB2CD-37EE-4633-87F4-FBA31B8888D4}" dt="2022-03-15T05:08:37.713" v="1315" actId="478"/>
          <ac:spMkLst>
            <pc:docMk/>
            <pc:sldMk cId="2967978290" sldId="1902"/>
            <ac:spMk id="4" creationId="{988E8C72-2CE5-42E0-AE1C-BA6F10A234D7}"/>
          </ac:spMkLst>
        </pc:spChg>
        <pc:spChg chg="del">
          <ac:chgData name="Shaowei Wang" userId="e596398d-db6e-4c6b-9fe5-24de495b6c4d" providerId="ADAL" clId="{85DCB2CD-37EE-4633-87F4-FBA31B8888D4}" dt="2022-03-15T05:08:44.587" v="1317" actId="478"/>
          <ac:spMkLst>
            <pc:docMk/>
            <pc:sldMk cId="2967978290" sldId="1902"/>
            <ac:spMk id="5" creationId="{18082E30-C39A-4DBD-8C03-D26BFD16BCAE}"/>
          </ac:spMkLst>
        </pc:spChg>
        <pc:spChg chg="del">
          <ac:chgData name="Shaowei Wang" userId="e596398d-db6e-4c6b-9fe5-24de495b6c4d" providerId="ADAL" clId="{85DCB2CD-37EE-4633-87F4-FBA31B8888D4}" dt="2022-03-15T05:08:47.258" v="1318" actId="478"/>
          <ac:spMkLst>
            <pc:docMk/>
            <pc:sldMk cId="2967978290" sldId="1902"/>
            <ac:spMk id="6" creationId="{A408A843-4A6E-435D-8F30-94B2D71DAFE7}"/>
          </ac:spMkLst>
        </pc:spChg>
      </pc:sldChg>
    </pc:docChg>
  </pc:docChgLst>
  <pc:docChgLst>
    <pc:chgData name="Shaowei Wang" userId="e596398d-db6e-4c6b-9fe5-24de495b6c4d" providerId="ADAL" clId="{AB87CE3C-7C31-4EDC-A9A5-AE9E1D9AF8A9}"/>
    <pc:docChg chg="undo custSel addSld delSld modSld sldOrd">
      <pc:chgData name="Shaowei Wang" userId="e596398d-db6e-4c6b-9fe5-24de495b6c4d" providerId="ADAL" clId="{AB87CE3C-7C31-4EDC-A9A5-AE9E1D9AF8A9}" dt="2023-03-02T17:14:43.297" v="450" actId="47"/>
      <pc:docMkLst>
        <pc:docMk/>
      </pc:docMkLst>
      <pc:sldChg chg="del">
        <pc:chgData name="Shaowei Wang" userId="e596398d-db6e-4c6b-9fe5-24de495b6c4d" providerId="ADAL" clId="{AB87CE3C-7C31-4EDC-A9A5-AE9E1D9AF8A9}" dt="2023-03-02T17:13:22.317" v="445" actId="47"/>
        <pc:sldMkLst>
          <pc:docMk/>
          <pc:sldMk cId="3435625155" sldId="264"/>
        </pc:sldMkLst>
      </pc:sldChg>
      <pc:sldChg chg="modSp mod modNotesTx">
        <pc:chgData name="Shaowei Wang" userId="e596398d-db6e-4c6b-9fe5-24de495b6c4d" providerId="ADAL" clId="{AB87CE3C-7C31-4EDC-A9A5-AE9E1D9AF8A9}" dt="2023-03-01T16:53:51.417" v="217" actId="20577"/>
        <pc:sldMkLst>
          <pc:docMk/>
          <pc:sldMk cId="752643006" sldId="276"/>
        </pc:sldMkLst>
        <pc:spChg chg="mod">
          <ac:chgData name="Shaowei Wang" userId="e596398d-db6e-4c6b-9fe5-24de495b6c4d" providerId="ADAL" clId="{AB87CE3C-7C31-4EDC-A9A5-AE9E1D9AF8A9}" dt="2023-03-01T16:53:51.417" v="217" actId="20577"/>
          <ac:spMkLst>
            <pc:docMk/>
            <pc:sldMk cId="752643006" sldId="276"/>
            <ac:spMk id="3" creationId="{00000000-0000-0000-0000-000000000000}"/>
          </ac:spMkLst>
        </pc:spChg>
      </pc:sldChg>
      <pc:sldChg chg="del">
        <pc:chgData name="Shaowei Wang" userId="e596398d-db6e-4c6b-9fe5-24de495b6c4d" providerId="ADAL" clId="{AB87CE3C-7C31-4EDC-A9A5-AE9E1D9AF8A9}" dt="2023-03-01T16:55:24.327" v="218" actId="47"/>
        <pc:sldMkLst>
          <pc:docMk/>
          <pc:sldMk cId="2010449869" sldId="279"/>
        </pc:sldMkLst>
      </pc:sldChg>
      <pc:sldChg chg="modSp mod">
        <pc:chgData name="Shaowei Wang" userId="e596398d-db6e-4c6b-9fe5-24de495b6c4d" providerId="ADAL" clId="{AB87CE3C-7C31-4EDC-A9A5-AE9E1D9AF8A9}" dt="2023-03-01T16:55:31.686" v="222" actId="6549"/>
        <pc:sldMkLst>
          <pc:docMk/>
          <pc:sldMk cId="4261314595" sldId="281"/>
        </pc:sldMkLst>
        <pc:spChg chg="mod">
          <ac:chgData name="Shaowei Wang" userId="e596398d-db6e-4c6b-9fe5-24de495b6c4d" providerId="ADAL" clId="{AB87CE3C-7C31-4EDC-A9A5-AE9E1D9AF8A9}" dt="2023-03-01T16:55:31.686" v="222" actId="6549"/>
          <ac:spMkLst>
            <pc:docMk/>
            <pc:sldMk cId="4261314595" sldId="281"/>
            <ac:spMk id="68" creationId="{00000000-0000-0000-0000-000000000000}"/>
          </ac:spMkLst>
        </pc:spChg>
      </pc:sldChg>
      <pc:sldChg chg="modSp mod">
        <pc:chgData name="Shaowei Wang" userId="e596398d-db6e-4c6b-9fe5-24de495b6c4d" providerId="ADAL" clId="{AB87CE3C-7C31-4EDC-A9A5-AE9E1D9AF8A9}" dt="2023-03-01T16:55:49.244" v="223"/>
        <pc:sldMkLst>
          <pc:docMk/>
          <pc:sldMk cId="3531383400" sldId="282"/>
        </pc:sldMkLst>
        <pc:spChg chg="mod">
          <ac:chgData name="Shaowei Wang" userId="e596398d-db6e-4c6b-9fe5-24de495b6c4d" providerId="ADAL" clId="{AB87CE3C-7C31-4EDC-A9A5-AE9E1D9AF8A9}" dt="2023-03-01T16:55:49.244" v="223"/>
          <ac:spMkLst>
            <pc:docMk/>
            <pc:sldMk cId="3531383400" sldId="282"/>
            <ac:spMk id="2" creationId="{00000000-0000-0000-0000-000000000000}"/>
          </ac:spMkLst>
        </pc:spChg>
      </pc:sldChg>
      <pc:sldChg chg="modSp mod">
        <pc:chgData name="Shaowei Wang" userId="e596398d-db6e-4c6b-9fe5-24de495b6c4d" providerId="ADAL" clId="{AB87CE3C-7C31-4EDC-A9A5-AE9E1D9AF8A9}" dt="2023-03-01T16:55:52.562" v="224"/>
        <pc:sldMkLst>
          <pc:docMk/>
          <pc:sldMk cId="29562286" sldId="284"/>
        </pc:sldMkLst>
        <pc:spChg chg="mod">
          <ac:chgData name="Shaowei Wang" userId="e596398d-db6e-4c6b-9fe5-24de495b6c4d" providerId="ADAL" clId="{AB87CE3C-7C31-4EDC-A9A5-AE9E1D9AF8A9}" dt="2023-03-01T16:55:52.562" v="224"/>
          <ac:spMkLst>
            <pc:docMk/>
            <pc:sldMk cId="29562286" sldId="284"/>
            <ac:spMk id="6" creationId="{00000000-0000-0000-0000-000000000000}"/>
          </ac:spMkLst>
        </pc:spChg>
      </pc:sldChg>
      <pc:sldChg chg="addSp modSp mod">
        <pc:chgData name="Shaowei Wang" userId="e596398d-db6e-4c6b-9fe5-24de495b6c4d" providerId="ADAL" clId="{AB87CE3C-7C31-4EDC-A9A5-AE9E1D9AF8A9}" dt="2023-03-01T17:01:49.421" v="255"/>
        <pc:sldMkLst>
          <pc:docMk/>
          <pc:sldMk cId="646846008" sldId="289"/>
        </pc:sldMkLst>
        <pc:spChg chg="add mod">
          <ac:chgData name="Shaowei Wang" userId="e596398d-db6e-4c6b-9fe5-24de495b6c4d" providerId="ADAL" clId="{AB87CE3C-7C31-4EDC-A9A5-AE9E1D9AF8A9}" dt="2023-03-01T17:01:49.421" v="255"/>
          <ac:spMkLst>
            <pc:docMk/>
            <pc:sldMk cId="646846008" sldId="289"/>
            <ac:spMk id="3" creationId="{5C69FEEB-FD6B-FF9D-D6DF-65DA8D4F2862}"/>
          </ac:spMkLst>
        </pc:spChg>
        <pc:spChg chg="mod">
          <ac:chgData name="Shaowei Wang" userId="e596398d-db6e-4c6b-9fe5-24de495b6c4d" providerId="ADAL" clId="{AB87CE3C-7C31-4EDC-A9A5-AE9E1D9AF8A9}" dt="2023-03-01T17:01:41.848" v="254" actId="6549"/>
          <ac:spMkLst>
            <pc:docMk/>
            <pc:sldMk cId="646846008" sldId="289"/>
            <ac:spMk id="6" creationId="{7C193484-D2D2-41CD-A3B2-2EF6FAFCE20B}"/>
          </ac:spMkLst>
        </pc:spChg>
      </pc:sldChg>
      <pc:sldChg chg="modSp del mod">
        <pc:chgData name="Shaowei Wang" userId="e596398d-db6e-4c6b-9fe5-24de495b6c4d" providerId="ADAL" clId="{AB87CE3C-7C31-4EDC-A9A5-AE9E1D9AF8A9}" dt="2023-03-01T17:01:51.847" v="256" actId="47"/>
        <pc:sldMkLst>
          <pc:docMk/>
          <pc:sldMk cId="4194652661" sldId="291"/>
        </pc:sldMkLst>
        <pc:spChg chg="mod">
          <ac:chgData name="Shaowei Wang" userId="e596398d-db6e-4c6b-9fe5-24de495b6c4d" providerId="ADAL" clId="{AB87CE3C-7C31-4EDC-A9A5-AE9E1D9AF8A9}" dt="2023-03-01T16:59:06.848" v="229" actId="20577"/>
          <ac:spMkLst>
            <pc:docMk/>
            <pc:sldMk cId="4194652661" sldId="291"/>
            <ac:spMk id="3" creationId="{00000000-0000-0000-0000-000000000000}"/>
          </ac:spMkLst>
        </pc:spChg>
      </pc:sldChg>
      <pc:sldChg chg="addSp modSp mod modAnim">
        <pc:chgData name="Shaowei Wang" userId="e596398d-db6e-4c6b-9fe5-24de495b6c4d" providerId="ADAL" clId="{AB87CE3C-7C31-4EDC-A9A5-AE9E1D9AF8A9}" dt="2023-03-01T17:04:20.286" v="330"/>
        <pc:sldMkLst>
          <pc:docMk/>
          <pc:sldMk cId="103935529" sldId="307"/>
        </pc:sldMkLst>
        <pc:spChg chg="add mod">
          <ac:chgData name="Shaowei Wang" userId="e596398d-db6e-4c6b-9fe5-24de495b6c4d" providerId="ADAL" clId="{AB87CE3C-7C31-4EDC-A9A5-AE9E1D9AF8A9}" dt="2023-03-01T17:04:16.189" v="329" actId="403"/>
          <ac:spMkLst>
            <pc:docMk/>
            <pc:sldMk cId="103935529" sldId="307"/>
            <ac:spMk id="6" creationId="{8E236285-2806-934E-A1AF-1C6EDA71B9E7}"/>
          </ac:spMkLst>
        </pc:spChg>
      </pc:sldChg>
      <pc:sldChg chg="addSp delSp modSp mod modAnim">
        <pc:chgData name="Shaowei Wang" userId="e596398d-db6e-4c6b-9fe5-24de495b6c4d" providerId="ADAL" clId="{AB87CE3C-7C31-4EDC-A9A5-AE9E1D9AF8A9}" dt="2023-03-01T17:08:12.691" v="415" actId="20577"/>
        <pc:sldMkLst>
          <pc:docMk/>
          <pc:sldMk cId="161448299" sldId="314"/>
        </pc:sldMkLst>
        <pc:spChg chg="add mod">
          <ac:chgData name="Shaowei Wang" userId="e596398d-db6e-4c6b-9fe5-24de495b6c4d" providerId="ADAL" clId="{AB87CE3C-7C31-4EDC-A9A5-AE9E1D9AF8A9}" dt="2023-03-01T17:07:34.010" v="391" actId="1076"/>
          <ac:spMkLst>
            <pc:docMk/>
            <pc:sldMk cId="161448299" sldId="314"/>
            <ac:spMk id="4" creationId="{7CE359C5-62E7-7CAA-1A27-A2733FAC1C3A}"/>
          </ac:spMkLst>
        </pc:spChg>
        <pc:spChg chg="mod">
          <ac:chgData name="Shaowei Wang" userId="e596398d-db6e-4c6b-9fe5-24de495b6c4d" providerId="ADAL" clId="{AB87CE3C-7C31-4EDC-A9A5-AE9E1D9AF8A9}" dt="2023-03-01T17:08:12.691" v="415" actId="20577"/>
          <ac:spMkLst>
            <pc:docMk/>
            <pc:sldMk cId="161448299" sldId="314"/>
            <ac:spMk id="5" creationId="{00000000-0000-0000-0000-000000000000}"/>
          </ac:spMkLst>
        </pc:spChg>
        <pc:spChg chg="del mod">
          <ac:chgData name="Shaowei Wang" userId="e596398d-db6e-4c6b-9fe5-24de495b6c4d" providerId="ADAL" clId="{AB87CE3C-7C31-4EDC-A9A5-AE9E1D9AF8A9}" dt="2023-03-01T17:06:43.753" v="342" actId="478"/>
          <ac:spMkLst>
            <pc:docMk/>
            <pc:sldMk cId="161448299" sldId="314"/>
            <ac:spMk id="6" creationId="{00000000-0000-0000-0000-000000000000}"/>
          </ac:spMkLst>
        </pc:spChg>
      </pc:sldChg>
      <pc:sldChg chg="modSp add del">
        <pc:chgData name="Shaowei Wang" userId="e596398d-db6e-4c6b-9fe5-24de495b6c4d" providerId="ADAL" clId="{AB87CE3C-7C31-4EDC-A9A5-AE9E1D9AF8A9}" dt="2023-03-01T17:10:18.446" v="420" actId="5793"/>
        <pc:sldMkLst>
          <pc:docMk/>
          <pc:sldMk cId="1242824548" sldId="316"/>
        </pc:sldMkLst>
        <pc:spChg chg="mod">
          <ac:chgData name="Shaowei Wang" userId="e596398d-db6e-4c6b-9fe5-24de495b6c4d" providerId="ADAL" clId="{AB87CE3C-7C31-4EDC-A9A5-AE9E1D9AF8A9}" dt="2023-03-01T17:10:18.446" v="420" actId="5793"/>
          <ac:spMkLst>
            <pc:docMk/>
            <pc:sldMk cId="1242824548" sldId="316"/>
            <ac:spMk id="8" creationId="{00000000-0000-0000-0000-000000000000}"/>
          </ac:spMkLst>
        </pc:spChg>
      </pc:sldChg>
      <pc:sldChg chg="add del">
        <pc:chgData name="Shaowei Wang" userId="e596398d-db6e-4c6b-9fe5-24de495b6c4d" providerId="ADAL" clId="{AB87CE3C-7C31-4EDC-A9A5-AE9E1D9AF8A9}" dt="2023-03-01T17:10:04.933" v="418" actId="47"/>
        <pc:sldMkLst>
          <pc:docMk/>
          <pc:sldMk cId="3120772979" sldId="321"/>
        </pc:sldMkLst>
      </pc:sldChg>
      <pc:sldChg chg="add del">
        <pc:chgData name="Shaowei Wang" userId="e596398d-db6e-4c6b-9fe5-24de495b6c4d" providerId="ADAL" clId="{AB87CE3C-7C31-4EDC-A9A5-AE9E1D9AF8A9}" dt="2023-03-01T17:10:04.933" v="418" actId="47"/>
        <pc:sldMkLst>
          <pc:docMk/>
          <pc:sldMk cId="641391076" sldId="322"/>
        </pc:sldMkLst>
      </pc:sldChg>
      <pc:sldChg chg="delSp del">
        <pc:chgData name="Shaowei Wang" userId="e596398d-db6e-4c6b-9fe5-24de495b6c4d" providerId="ADAL" clId="{AB87CE3C-7C31-4EDC-A9A5-AE9E1D9AF8A9}" dt="2023-03-01T17:12:07.738" v="431" actId="47"/>
        <pc:sldMkLst>
          <pc:docMk/>
          <pc:sldMk cId="2186591205" sldId="341"/>
        </pc:sldMkLst>
        <pc:picChg chg="del">
          <ac:chgData name="Shaowei Wang" userId="e596398d-db6e-4c6b-9fe5-24de495b6c4d" providerId="ADAL" clId="{AB87CE3C-7C31-4EDC-A9A5-AE9E1D9AF8A9}" dt="2023-03-01T17:11:57.665" v="427" actId="21"/>
          <ac:picMkLst>
            <pc:docMk/>
            <pc:sldMk cId="2186591205" sldId="341"/>
            <ac:picMk id="3074" creationId="{93C25992-1C22-4B3A-A49E-F2B2117EA84B}"/>
          </ac:picMkLst>
        </pc:picChg>
      </pc:sldChg>
      <pc:sldChg chg="add">
        <pc:chgData name="Shaowei Wang" userId="e596398d-db6e-4c6b-9fe5-24de495b6c4d" providerId="ADAL" clId="{AB87CE3C-7C31-4EDC-A9A5-AE9E1D9AF8A9}" dt="2023-03-01T16:39:45.431" v="37"/>
        <pc:sldMkLst>
          <pc:docMk/>
          <pc:sldMk cId="2223603088" sldId="798"/>
        </pc:sldMkLst>
      </pc:sldChg>
      <pc:sldChg chg="add">
        <pc:chgData name="Shaowei Wang" userId="e596398d-db6e-4c6b-9fe5-24de495b6c4d" providerId="ADAL" clId="{AB87CE3C-7C31-4EDC-A9A5-AE9E1D9AF8A9}" dt="2023-03-01T16:39:20.720" v="34"/>
        <pc:sldMkLst>
          <pc:docMk/>
          <pc:sldMk cId="1092471272" sldId="800"/>
        </pc:sldMkLst>
      </pc:sldChg>
      <pc:sldChg chg="modSp add mod">
        <pc:chgData name="Shaowei Wang" userId="e596398d-db6e-4c6b-9fe5-24de495b6c4d" providerId="ADAL" clId="{AB87CE3C-7C31-4EDC-A9A5-AE9E1D9AF8A9}" dt="2023-03-01T16:39:20.771" v="35" actId="27636"/>
        <pc:sldMkLst>
          <pc:docMk/>
          <pc:sldMk cId="2456714591" sldId="909"/>
        </pc:sldMkLst>
        <pc:spChg chg="mod">
          <ac:chgData name="Shaowei Wang" userId="e596398d-db6e-4c6b-9fe5-24de495b6c4d" providerId="ADAL" clId="{AB87CE3C-7C31-4EDC-A9A5-AE9E1D9AF8A9}" dt="2023-03-01T16:39:20.771" v="35" actId="27636"/>
          <ac:spMkLst>
            <pc:docMk/>
            <pc:sldMk cId="2456714591" sldId="909"/>
            <ac:spMk id="2" creationId="{ED98F156-E064-4406-8C18-DB3C298B8A5B}"/>
          </ac:spMkLst>
        </pc:spChg>
      </pc:sldChg>
      <pc:sldChg chg="modSp mod">
        <pc:chgData name="Shaowei Wang" userId="e596398d-db6e-4c6b-9fe5-24de495b6c4d" providerId="ADAL" clId="{AB87CE3C-7C31-4EDC-A9A5-AE9E1D9AF8A9}" dt="2023-03-02T17:14:04.826" v="449" actId="20577"/>
        <pc:sldMkLst>
          <pc:docMk/>
          <pc:sldMk cId="1444033827" sldId="1621"/>
        </pc:sldMkLst>
        <pc:spChg chg="mod">
          <ac:chgData name="Shaowei Wang" userId="e596398d-db6e-4c6b-9fe5-24de495b6c4d" providerId="ADAL" clId="{AB87CE3C-7C31-4EDC-A9A5-AE9E1D9AF8A9}" dt="2023-03-02T17:14:04.826" v="449" actId="20577"/>
          <ac:spMkLst>
            <pc:docMk/>
            <pc:sldMk cId="1444033827" sldId="1621"/>
            <ac:spMk id="3" creationId="{A2CA1D7A-E5F3-B140-9D72-B0A1AE958EDA}"/>
          </ac:spMkLst>
        </pc:spChg>
      </pc:sldChg>
      <pc:sldChg chg="modSp mod ord">
        <pc:chgData name="Shaowei Wang" userId="e596398d-db6e-4c6b-9fe5-24de495b6c4d" providerId="ADAL" clId="{AB87CE3C-7C31-4EDC-A9A5-AE9E1D9AF8A9}" dt="2023-03-01T16:42:26.444" v="42" actId="20577"/>
        <pc:sldMkLst>
          <pc:docMk/>
          <pc:sldMk cId="2098951962" sldId="1835"/>
        </pc:sldMkLst>
        <pc:spChg chg="mod">
          <ac:chgData name="Shaowei Wang" userId="e596398d-db6e-4c6b-9fe5-24de495b6c4d" providerId="ADAL" clId="{AB87CE3C-7C31-4EDC-A9A5-AE9E1D9AF8A9}" dt="2023-03-01T16:42:26.444" v="42" actId="20577"/>
          <ac:spMkLst>
            <pc:docMk/>
            <pc:sldMk cId="2098951962" sldId="1835"/>
            <ac:spMk id="2" creationId="{F2A0106C-B027-BE4E-A591-6825105B24F5}"/>
          </ac:spMkLst>
        </pc:spChg>
      </pc:sldChg>
      <pc:sldChg chg="modSp mod">
        <pc:chgData name="Shaowei Wang" userId="e596398d-db6e-4c6b-9fe5-24de495b6c4d" providerId="ADAL" clId="{AB87CE3C-7C31-4EDC-A9A5-AE9E1D9AF8A9}" dt="2023-03-01T17:04:56.335" v="331" actId="6549"/>
        <pc:sldMkLst>
          <pc:docMk/>
          <pc:sldMk cId="567481887" sldId="1854"/>
        </pc:sldMkLst>
        <pc:graphicFrameChg chg="modGraphic">
          <ac:chgData name="Shaowei Wang" userId="e596398d-db6e-4c6b-9fe5-24de495b6c4d" providerId="ADAL" clId="{AB87CE3C-7C31-4EDC-A9A5-AE9E1D9AF8A9}" dt="2023-03-01T17:04:56.335" v="331" actId="6549"/>
          <ac:graphicFrameMkLst>
            <pc:docMk/>
            <pc:sldMk cId="567481887" sldId="1854"/>
            <ac:graphicFrameMk id="25" creationId="{4906810D-D977-714D-89A5-210CEB46E74B}"/>
          </ac:graphicFrameMkLst>
        </pc:graphicFrameChg>
      </pc:sldChg>
      <pc:sldChg chg="modSp mod">
        <pc:chgData name="Shaowei Wang" userId="e596398d-db6e-4c6b-9fe5-24de495b6c4d" providerId="ADAL" clId="{AB87CE3C-7C31-4EDC-A9A5-AE9E1D9AF8A9}" dt="2023-03-01T16:45:31.379" v="45" actId="207"/>
        <pc:sldMkLst>
          <pc:docMk/>
          <pc:sldMk cId="2516393552" sldId="1873"/>
        </pc:sldMkLst>
        <pc:spChg chg="mod">
          <ac:chgData name="Shaowei Wang" userId="e596398d-db6e-4c6b-9fe5-24de495b6c4d" providerId="ADAL" clId="{AB87CE3C-7C31-4EDC-A9A5-AE9E1D9AF8A9}" dt="2023-03-01T16:45:31.379" v="45" actId="207"/>
          <ac:spMkLst>
            <pc:docMk/>
            <pc:sldMk cId="2516393552" sldId="1873"/>
            <ac:spMk id="3" creationId="{68EEB2A7-4186-5041-B834-6F606E101203}"/>
          </ac:spMkLst>
        </pc:spChg>
      </pc:sldChg>
      <pc:sldChg chg="addSp delSp modSp add del mod ord modAnim modNotesTx">
        <pc:chgData name="Shaowei Wang" userId="e596398d-db6e-4c6b-9fe5-24de495b6c4d" providerId="ADAL" clId="{AB87CE3C-7C31-4EDC-A9A5-AE9E1D9AF8A9}" dt="2023-03-01T17:12:34.859" v="444" actId="27636"/>
        <pc:sldMkLst>
          <pc:docMk/>
          <pc:sldMk cId="2633110695" sldId="1891"/>
        </pc:sldMkLst>
        <pc:spChg chg="del">
          <ac:chgData name="Shaowei Wang" userId="e596398d-db6e-4c6b-9fe5-24de495b6c4d" providerId="ADAL" clId="{AB87CE3C-7C31-4EDC-A9A5-AE9E1D9AF8A9}" dt="2023-03-01T17:12:05.561" v="429" actId="478"/>
          <ac:spMkLst>
            <pc:docMk/>
            <pc:sldMk cId="2633110695" sldId="1891"/>
            <ac:spMk id="8" creationId="{00000000-0000-0000-0000-000000000000}"/>
          </ac:spMkLst>
        </pc:spChg>
        <pc:spChg chg="del">
          <ac:chgData name="Shaowei Wang" userId="e596398d-db6e-4c6b-9fe5-24de495b6c4d" providerId="ADAL" clId="{AB87CE3C-7C31-4EDC-A9A5-AE9E1D9AF8A9}" dt="2023-03-01T17:12:05.561" v="429" actId="478"/>
          <ac:spMkLst>
            <pc:docMk/>
            <pc:sldMk cId="2633110695" sldId="1891"/>
            <ac:spMk id="10" creationId="{00000000-0000-0000-0000-000000000000}"/>
          </ac:spMkLst>
        </pc:spChg>
        <pc:spChg chg="del">
          <ac:chgData name="Shaowei Wang" userId="e596398d-db6e-4c6b-9fe5-24de495b6c4d" providerId="ADAL" clId="{AB87CE3C-7C31-4EDC-A9A5-AE9E1D9AF8A9}" dt="2023-03-01T17:12:05.561" v="429" actId="478"/>
          <ac:spMkLst>
            <pc:docMk/>
            <pc:sldMk cId="2633110695" sldId="1891"/>
            <ac:spMk id="11" creationId="{00000000-0000-0000-0000-000000000000}"/>
          </ac:spMkLst>
        </pc:spChg>
        <pc:spChg chg="mod">
          <ac:chgData name="Shaowei Wang" userId="e596398d-db6e-4c6b-9fe5-24de495b6c4d" providerId="ADAL" clId="{AB87CE3C-7C31-4EDC-A9A5-AE9E1D9AF8A9}" dt="2023-03-01T17:12:25.778" v="441" actId="20577"/>
          <ac:spMkLst>
            <pc:docMk/>
            <pc:sldMk cId="2633110695" sldId="1891"/>
            <ac:spMk id="12" creationId="{78631005-A55A-42D4-B23C-3EF625B1056C}"/>
          </ac:spMkLst>
        </pc:spChg>
        <pc:picChg chg="add mod">
          <ac:chgData name="Shaowei Wang" userId="e596398d-db6e-4c6b-9fe5-24de495b6c4d" providerId="ADAL" clId="{AB87CE3C-7C31-4EDC-A9A5-AE9E1D9AF8A9}" dt="2023-03-01T17:12:34.859" v="444" actId="27636"/>
          <ac:picMkLst>
            <pc:docMk/>
            <pc:sldMk cId="2633110695" sldId="1891"/>
            <ac:picMk id="2" creationId="{B872AF2A-2D81-1951-B710-1F89F9F0F2D4}"/>
          </ac:picMkLst>
        </pc:picChg>
        <pc:picChg chg="del">
          <ac:chgData name="Shaowei Wang" userId="e596398d-db6e-4c6b-9fe5-24de495b6c4d" providerId="ADAL" clId="{AB87CE3C-7C31-4EDC-A9A5-AE9E1D9AF8A9}" dt="2023-03-01T17:12:02.898" v="428" actId="478"/>
          <ac:picMkLst>
            <pc:docMk/>
            <pc:sldMk cId="2633110695" sldId="1891"/>
            <ac:picMk id="6" creationId="{00000000-0000-0000-0000-000000000000}"/>
          </ac:picMkLst>
        </pc:picChg>
        <pc:picChg chg="del">
          <ac:chgData name="Shaowei Wang" userId="e596398d-db6e-4c6b-9fe5-24de495b6c4d" providerId="ADAL" clId="{AB87CE3C-7C31-4EDC-A9A5-AE9E1D9AF8A9}" dt="2023-03-01T17:12:02.898" v="428" actId="478"/>
          <ac:picMkLst>
            <pc:docMk/>
            <pc:sldMk cId="2633110695" sldId="1891"/>
            <ac:picMk id="16386" creationId="{00000000-0000-0000-0000-000000000000}"/>
          </ac:picMkLst>
        </pc:picChg>
      </pc:sldChg>
      <pc:sldChg chg="del">
        <pc:chgData name="Shaowei Wang" userId="e596398d-db6e-4c6b-9fe5-24de495b6c4d" providerId="ADAL" clId="{AB87CE3C-7C31-4EDC-A9A5-AE9E1D9AF8A9}" dt="2023-03-02T17:14:43.297" v="450" actId="47"/>
        <pc:sldMkLst>
          <pc:docMk/>
          <pc:sldMk cId="2308796306" sldId="1893"/>
        </pc:sldMkLst>
      </pc:sldChg>
      <pc:sldChg chg="del">
        <pc:chgData name="Shaowei Wang" userId="e596398d-db6e-4c6b-9fe5-24de495b6c4d" providerId="ADAL" clId="{AB87CE3C-7C31-4EDC-A9A5-AE9E1D9AF8A9}" dt="2023-03-01T15:56:38.350" v="0" actId="47"/>
        <pc:sldMkLst>
          <pc:docMk/>
          <pc:sldMk cId="4061565893" sldId="1897"/>
        </pc:sldMkLst>
      </pc:sldChg>
      <pc:sldChg chg="del">
        <pc:chgData name="Shaowei Wang" userId="e596398d-db6e-4c6b-9fe5-24de495b6c4d" providerId="ADAL" clId="{AB87CE3C-7C31-4EDC-A9A5-AE9E1D9AF8A9}" dt="2023-03-01T16:49:11.839" v="46" actId="2696"/>
        <pc:sldMkLst>
          <pc:docMk/>
          <pc:sldMk cId="383233684" sldId="1898"/>
        </pc:sldMkLst>
      </pc:sldChg>
      <pc:sldChg chg="add del">
        <pc:chgData name="Shaowei Wang" userId="e596398d-db6e-4c6b-9fe5-24de495b6c4d" providerId="ADAL" clId="{AB87CE3C-7C31-4EDC-A9A5-AE9E1D9AF8A9}" dt="2023-03-01T16:50:14.833" v="48" actId="2696"/>
        <pc:sldMkLst>
          <pc:docMk/>
          <pc:sldMk cId="2272760153" sldId="1898"/>
        </pc:sldMkLst>
      </pc:sldChg>
      <pc:sldChg chg="add">
        <pc:chgData name="Shaowei Wang" userId="e596398d-db6e-4c6b-9fe5-24de495b6c4d" providerId="ADAL" clId="{AB87CE3C-7C31-4EDC-A9A5-AE9E1D9AF8A9}" dt="2023-03-01T16:50:40.432" v="49"/>
        <pc:sldMkLst>
          <pc:docMk/>
          <pc:sldMk cId="3197830023" sldId="1898"/>
        </pc:sldMkLst>
      </pc:sldChg>
      <pc:sldChg chg="del">
        <pc:chgData name="Shaowei Wang" userId="e596398d-db6e-4c6b-9fe5-24de495b6c4d" providerId="ADAL" clId="{AB87CE3C-7C31-4EDC-A9A5-AE9E1D9AF8A9}" dt="2023-03-01T16:49:11.839" v="46" actId="2696"/>
        <pc:sldMkLst>
          <pc:docMk/>
          <pc:sldMk cId="474897866" sldId="1899"/>
        </pc:sldMkLst>
      </pc:sldChg>
      <pc:sldChg chg="add del">
        <pc:chgData name="Shaowei Wang" userId="e596398d-db6e-4c6b-9fe5-24de495b6c4d" providerId="ADAL" clId="{AB87CE3C-7C31-4EDC-A9A5-AE9E1D9AF8A9}" dt="2023-03-01T16:50:14.833" v="48" actId="2696"/>
        <pc:sldMkLst>
          <pc:docMk/>
          <pc:sldMk cId="2614304061" sldId="1899"/>
        </pc:sldMkLst>
      </pc:sldChg>
      <pc:sldChg chg="add">
        <pc:chgData name="Shaowei Wang" userId="e596398d-db6e-4c6b-9fe5-24de495b6c4d" providerId="ADAL" clId="{AB87CE3C-7C31-4EDC-A9A5-AE9E1D9AF8A9}" dt="2023-03-01T16:50:40.432" v="49"/>
        <pc:sldMkLst>
          <pc:docMk/>
          <pc:sldMk cId="3593233761" sldId="1899"/>
        </pc:sldMkLst>
      </pc:sldChg>
      <pc:sldChg chg="del">
        <pc:chgData name="Shaowei Wang" userId="e596398d-db6e-4c6b-9fe5-24de495b6c4d" providerId="ADAL" clId="{AB87CE3C-7C31-4EDC-A9A5-AE9E1D9AF8A9}" dt="2023-03-01T16:49:11.839" v="46" actId="2696"/>
        <pc:sldMkLst>
          <pc:docMk/>
          <pc:sldMk cId="2916498586" sldId="1900"/>
        </pc:sldMkLst>
      </pc:sldChg>
      <pc:sldChg chg="add del">
        <pc:chgData name="Shaowei Wang" userId="e596398d-db6e-4c6b-9fe5-24de495b6c4d" providerId="ADAL" clId="{AB87CE3C-7C31-4EDC-A9A5-AE9E1D9AF8A9}" dt="2023-03-01T16:50:14.833" v="48" actId="2696"/>
        <pc:sldMkLst>
          <pc:docMk/>
          <pc:sldMk cId="3820770849" sldId="1900"/>
        </pc:sldMkLst>
      </pc:sldChg>
      <pc:sldChg chg="add">
        <pc:chgData name="Shaowei Wang" userId="e596398d-db6e-4c6b-9fe5-24de495b6c4d" providerId="ADAL" clId="{AB87CE3C-7C31-4EDC-A9A5-AE9E1D9AF8A9}" dt="2023-03-01T16:50:40.432" v="49"/>
        <pc:sldMkLst>
          <pc:docMk/>
          <pc:sldMk cId="3850365644" sldId="1900"/>
        </pc:sldMkLst>
      </pc:sldChg>
      <pc:sldChg chg="add">
        <pc:chgData name="Shaowei Wang" userId="e596398d-db6e-4c6b-9fe5-24de495b6c4d" providerId="ADAL" clId="{AB87CE3C-7C31-4EDC-A9A5-AE9E1D9AF8A9}" dt="2023-03-01T16:50:40.432" v="49"/>
        <pc:sldMkLst>
          <pc:docMk/>
          <pc:sldMk cId="11711413" sldId="1901"/>
        </pc:sldMkLst>
      </pc:sldChg>
      <pc:sldChg chg="del">
        <pc:chgData name="Shaowei Wang" userId="e596398d-db6e-4c6b-9fe5-24de495b6c4d" providerId="ADAL" clId="{AB87CE3C-7C31-4EDC-A9A5-AE9E1D9AF8A9}" dt="2023-03-01T16:49:11.839" v="46" actId="2696"/>
        <pc:sldMkLst>
          <pc:docMk/>
          <pc:sldMk cId="217255181" sldId="1901"/>
        </pc:sldMkLst>
      </pc:sldChg>
      <pc:sldChg chg="add del">
        <pc:chgData name="Shaowei Wang" userId="e596398d-db6e-4c6b-9fe5-24de495b6c4d" providerId="ADAL" clId="{AB87CE3C-7C31-4EDC-A9A5-AE9E1D9AF8A9}" dt="2023-03-01T16:50:14.833" v="48" actId="2696"/>
        <pc:sldMkLst>
          <pc:docMk/>
          <pc:sldMk cId="268626570" sldId="1901"/>
        </pc:sldMkLst>
      </pc:sldChg>
      <pc:sldChg chg="modSp new mod">
        <pc:chgData name="Shaowei Wang" userId="e596398d-db6e-4c6b-9fe5-24de495b6c4d" providerId="ADAL" clId="{AB87CE3C-7C31-4EDC-A9A5-AE9E1D9AF8A9}" dt="2023-03-01T16:33:16.932" v="32" actId="20577"/>
        <pc:sldMkLst>
          <pc:docMk/>
          <pc:sldMk cId="3319107692" sldId="1903"/>
        </pc:sldMkLst>
        <pc:spChg chg="mod">
          <ac:chgData name="Shaowei Wang" userId="e596398d-db6e-4c6b-9fe5-24de495b6c4d" providerId="ADAL" clId="{AB87CE3C-7C31-4EDC-A9A5-AE9E1D9AF8A9}" dt="2023-03-01T16:33:16.932" v="32" actId="20577"/>
          <ac:spMkLst>
            <pc:docMk/>
            <pc:sldMk cId="3319107692" sldId="1903"/>
            <ac:spMk id="2" creationId="{D46C1664-443A-9ED2-224F-DD94A08E8C17}"/>
          </ac:spMkLst>
        </pc:spChg>
        <pc:spChg chg="mod">
          <ac:chgData name="Shaowei Wang" userId="e596398d-db6e-4c6b-9fe5-24de495b6c4d" providerId="ADAL" clId="{AB87CE3C-7C31-4EDC-A9A5-AE9E1D9AF8A9}" dt="2023-03-01T16:33:03.790" v="31" actId="113"/>
          <ac:spMkLst>
            <pc:docMk/>
            <pc:sldMk cId="3319107692" sldId="1903"/>
            <ac:spMk id="3" creationId="{95643943-903E-4174-3397-A6E0A4F0EF57}"/>
          </ac:spMkLst>
        </pc:spChg>
      </pc:sldChg>
      <pc:sldChg chg="new del">
        <pc:chgData name="Shaowei Wang" userId="e596398d-db6e-4c6b-9fe5-24de495b6c4d" providerId="ADAL" clId="{AB87CE3C-7C31-4EDC-A9A5-AE9E1D9AF8A9}" dt="2023-03-01T16:39:26.394" v="36" actId="47"/>
        <pc:sldMkLst>
          <pc:docMk/>
          <pc:sldMk cId="2078883193" sldId="1904"/>
        </pc:sldMkLst>
      </pc:sldChg>
      <pc:sldMasterChg chg="delSldLayout">
        <pc:chgData name="Shaowei Wang" userId="e596398d-db6e-4c6b-9fe5-24de495b6c4d" providerId="ADAL" clId="{AB87CE3C-7C31-4EDC-A9A5-AE9E1D9AF8A9}" dt="2023-03-01T17:12:07.738" v="431" actId="47"/>
        <pc:sldMasterMkLst>
          <pc:docMk/>
          <pc:sldMasterMk cId="150308739" sldId="2147483672"/>
        </pc:sldMasterMkLst>
        <pc:sldLayoutChg chg="del">
          <pc:chgData name="Shaowei Wang" userId="e596398d-db6e-4c6b-9fe5-24de495b6c4d" providerId="ADAL" clId="{AB87CE3C-7C31-4EDC-A9A5-AE9E1D9AF8A9}" dt="2023-03-01T17:12:07.738" v="431" actId="47"/>
          <pc:sldLayoutMkLst>
            <pc:docMk/>
            <pc:sldMasterMk cId="150308739" sldId="2147483672"/>
            <pc:sldLayoutMk cId="2556804732" sldId="2147483685"/>
          </pc:sldLayoutMkLst>
        </pc:sldLayoutChg>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a:solidFill>
                <a:schemeClr val="tx1"/>
              </a:solidFill>
            </a:ln>
          </c:spPr>
          <c:marker>
            <c:symbol val="none"/>
          </c:marker>
          <c:xVal>
            <c:numRef>
              <c:f>Sheet1!$F$2:$F$7</c:f>
              <c:numCache>
                <c:formatCode>General</c:formatCode>
                <c:ptCount val="6"/>
                <c:pt idx="0">
                  <c:v>0</c:v>
                </c:pt>
                <c:pt idx="1">
                  <c:v>1</c:v>
                </c:pt>
                <c:pt idx="2">
                  <c:v>3</c:v>
                </c:pt>
                <c:pt idx="3">
                  <c:v>3</c:v>
                </c:pt>
                <c:pt idx="4">
                  <c:v>4</c:v>
                </c:pt>
                <c:pt idx="5">
                  <c:v>5</c:v>
                </c:pt>
              </c:numCache>
            </c:numRef>
          </c:xVal>
          <c:yVal>
            <c:numRef>
              <c:f>Sheet1!$G$2:$G$7</c:f>
              <c:numCache>
                <c:formatCode>General</c:formatCode>
                <c:ptCount val="6"/>
                <c:pt idx="0">
                  <c:v>2</c:v>
                </c:pt>
                <c:pt idx="1">
                  <c:v>2</c:v>
                </c:pt>
                <c:pt idx="2">
                  <c:v>2</c:v>
                </c:pt>
                <c:pt idx="3">
                  <c:v>2</c:v>
                </c:pt>
                <c:pt idx="4">
                  <c:v>2</c:v>
                </c:pt>
                <c:pt idx="5">
                  <c:v>2</c:v>
                </c:pt>
              </c:numCache>
            </c:numRef>
          </c:yVal>
          <c:smooth val="0"/>
          <c:extLst>
            <c:ext xmlns:c16="http://schemas.microsoft.com/office/drawing/2014/chart" uri="{C3380CC4-5D6E-409C-BE32-E72D297353CC}">
              <c16:uniqueId val="{00000000-E7EC-6E42-8D3F-C6D7D8CE29E0}"/>
            </c:ext>
          </c:extLst>
        </c:ser>
        <c:dLbls>
          <c:showLegendKey val="0"/>
          <c:showVal val="0"/>
          <c:showCatName val="0"/>
          <c:showSerName val="0"/>
          <c:showPercent val="0"/>
          <c:showBubbleSize val="0"/>
        </c:dLbls>
        <c:axId val="108299392"/>
        <c:axId val="108300928"/>
      </c:scatterChart>
      <c:valAx>
        <c:axId val="108299392"/>
        <c:scaling>
          <c:orientation val="minMax"/>
        </c:scaling>
        <c:delete val="1"/>
        <c:axPos val="b"/>
        <c:numFmt formatCode="General" sourceLinked="1"/>
        <c:majorTickMark val="out"/>
        <c:minorTickMark val="none"/>
        <c:tickLblPos val="nextTo"/>
        <c:crossAx val="108300928"/>
        <c:crosses val="autoZero"/>
        <c:crossBetween val="midCat"/>
      </c:valAx>
      <c:valAx>
        <c:axId val="108300928"/>
        <c:scaling>
          <c:orientation val="minMax"/>
        </c:scaling>
        <c:delete val="1"/>
        <c:axPos val="l"/>
        <c:numFmt formatCode="General" sourceLinked="1"/>
        <c:majorTickMark val="out"/>
        <c:minorTickMark val="none"/>
        <c:tickLblPos val="nextTo"/>
        <c:crossAx val="108299392"/>
        <c:crosses val="autoZero"/>
        <c:crossBetween val="midCat"/>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a:solidFill>
                <a:schemeClr val="tx1"/>
              </a:solidFill>
            </a:ln>
          </c:spPr>
          <c:marker>
            <c:symbol val="none"/>
          </c:marker>
          <c:xVal>
            <c:numRef>
              <c:f>Sheet1!$F$22:$F$31</c:f>
              <c:numCache>
                <c:formatCode>General</c:formatCode>
                <c:ptCount val="10"/>
                <c:pt idx="0">
                  <c:v>0</c:v>
                </c:pt>
                <c:pt idx="1">
                  <c:v>1</c:v>
                </c:pt>
                <c:pt idx="2">
                  <c:v>1</c:v>
                </c:pt>
                <c:pt idx="3">
                  <c:v>2</c:v>
                </c:pt>
                <c:pt idx="4">
                  <c:v>2</c:v>
                </c:pt>
                <c:pt idx="5">
                  <c:v>3</c:v>
                </c:pt>
                <c:pt idx="6">
                  <c:v>3</c:v>
                </c:pt>
                <c:pt idx="7">
                  <c:v>4</c:v>
                </c:pt>
                <c:pt idx="8">
                  <c:v>4</c:v>
                </c:pt>
                <c:pt idx="9">
                  <c:v>5</c:v>
                </c:pt>
              </c:numCache>
            </c:numRef>
          </c:xVal>
          <c:yVal>
            <c:numRef>
              <c:f>Sheet1!$G$22:$G$31</c:f>
              <c:numCache>
                <c:formatCode>General</c:formatCode>
                <c:ptCount val="10"/>
                <c:pt idx="0">
                  <c:v>0</c:v>
                </c:pt>
                <c:pt idx="1">
                  <c:v>0</c:v>
                </c:pt>
                <c:pt idx="2">
                  <c:v>1</c:v>
                </c:pt>
                <c:pt idx="3">
                  <c:v>1</c:v>
                </c:pt>
                <c:pt idx="4">
                  <c:v>2</c:v>
                </c:pt>
                <c:pt idx="5">
                  <c:v>2</c:v>
                </c:pt>
                <c:pt idx="6">
                  <c:v>3</c:v>
                </c:pt>
                <c:pt idx="7">
                  <c:v>3</c:v>
                </c:pt>
                <c:pt idx="8">
                  <c:v>4</c:v>
                </c:pt>
                <c:pt idx="9">
                  <c:v>4</c:v>
                </c:pt>
              </c:numCache>
            </c:numRef>
          </c:yVal>
          <c:smooth val="0"/>
          <c:extLst>
            <c:ext xmlns:c16="http://schemas.microsoft.com/office/drawing/2014/chart" uri="{C3380CC4-5D6E-409C-BE32-E72D297353CC}">
              <c16:uniqueId val="{00000000-BF43-DD4F-92BE-2B3F8B6E4FD5}"/>
            </c:ext>
          </c:extLst>
        </c:ser>
        <c:dLbls>
          <c:showLegendKey val="0"/>
          <c:showVal val="0"/>
          <c:showCatName val="0"/>
          <c:showSerName val="0"/>
          <c:showPercent val="0"/>
          <c:showBubbleSize val="0"/>
        </c:dLbls>
        <c:axId val="108308352"/>
        <c:axId val="108309888"/>
      </c:scatterChart>
      <c:valAx>
        <c:axId val="108308352"/>
        <c:scaling>
          <c:orientation val="minMax"/>
        </c:scaling>
        <c:delete val="1"/>
        <c:axPos val="b"/>
        <c:numFmt formatCode="General" sourceLinked="1"/>
        <c:majorTickMark val="out"/>
        <c:minorTickMark val="none"/>
        <c:tickLblPos val="nextTo"/>
        <c:crossAx val="108309888"/>
        <c:crosses val="autoZero"/>
        <c:crossBetween val="midCat"/>
      </c:valAx>
      <c:valAx>
        <c:axId val="108309888"/>
        <c:scaling>
          <c:orientation val="minMax"/>
        </c:scaling>
        <c:delete val="1"/>
        <c:axPos val="l"/>
        <c:numFmt formatCode="General" sourceLinked="1"/>
        <c:majorTickMark val="out"/>
        <c:minorTickMark val="none"/>
        <c:tickLblPos val="nextTo"/>
        <c:crossAx val="108308352"/>
        <c:crosses val="autoZero"/>
        <c:crossBetween val="midCat"/>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DF0770-7693-4448-A2EF-DFCCAB784AC3}"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32DCCBC0-099D-486F-986E-99ED4156AAF5}">
      <dgm:prSet phldrT="[Text]"/>
      <dgm:spPr>
        <a:ln>
          <a:prstDash val="sysDot"/>
        </a:ln>
      </dgm:spPr>
      <dgm:t>
        <a:bodyPr/>
        <a:lstStyle/>
        <a:p>
          <a:r>
            <a:rPr lang="en-US" i="1" dirty="0">
              <a:latin typeface="Times" pitchFamily="18" charset="0"/>
            </a:rPr>
            <a:t>100%</a:t>
          </a:r>
        </a:p>
      </dgm:t>
    </dgm:pt>
    <dgm:pt modelId="{A1F2DAF4-92A4-4C34-A17F-951F9D2E9A52}" type="parTrans" cxnId="{A79B1FB4-7BA8-4E6F-A9E1-C2A34DBBF07B}">
      <dgm:prSet/>
      <dgm:spPr/>
      <dgm:t>
        <a:bodyPr/>
        <a:lstStyle/>
        <a:p>
          <a:endParaRPr lang="en-US"/>
        </a:p>
      </dgm:t>
    </dgm:pt>
    <dgm:pt modelId="{B10D22B4-D672-4EEE-BF30-519CC49B4309}" type="sibTrans" cxnId="{A79B1FB4-7BA8-4E6F-A9E1-C2A34DBBF07B}">
      <dgm:prSet/>
      <dgm:spPr/>
      <dgm:t>
        <a:bodyPr/>
        <a:lstStyle/>
        <a:p>
          <a:endParaRPr lang="en-US"/>
        </a:p>
      </dgm:t>
    </dgm:pt>
    <dgm:pt modelId="{40723E10-903E-49E7-AF29-142455B5371E}">
      <dgm:prSet phldrT="[Text]"/>
      <dgm:spPr>
        <a:noFill/>
        <a:ln w="50800" cap="rnd"/>
      </dgm:spPr>
      <dgm:t>
        <a:bodyPr/>
        <a:lstStyle/>
        <a:p>
          <a:r>
            <a:rPr lang="en-US" b="1" dirty="0">
              <a:solidFill>
                <a:srgbClr val="002060"/>
              </a:solidFill>
              <a:latin typeface="Times" pitchFamily="18" charset="0"/>
            </a:rPr>
            <a:t>Login</a:t>
          </a:r>
          <a:br>
            <a:rPr lang="en-US" b="1" dirty="0">
              <a:solidFill>
                <a:srgbClr val="002060"/>
              </a:solidFill>
              <a:latin typeface="Times" pitchFamily="18" charset="0"/>
            </a:rPr>
          </a:br>
          <a:r>
            <a:rPr lang="en-US" b="0" dirty="0">
              <a:solidFill>
                <a:srgbClr val="002060"/>
              </a:solidFill>
              <a:latin typeface="Times" pitchFamily="18" charset="0"/>
            </a:rPr>
            <a:t>10% (10,000)</a:t>
          </a:r>
        </a:p>
      </dgm:t>
    </dgm:pt>
    <dgm:pt modelId="{645EDD6D-CF8E-464C-B1BF-E105CA36D5E3}" type="parTrans" cxnId="{35D32384-3487-495E-9C36-6740EF4946B0}">
      <dgm:prSet/>
      <dgm:spPr/>
      <dgm:t>
        <a:bodyPr/>
        <a:lstStyle/>
        <a:p>
          <a:endParaRPr lang="en-US"/>
        </a:p>
      </dgm:t>
    </dgm:pt>
    <dgm:pt modelId="{A7DFF934-643D-43ED-8E0D-5AB6ACF18303}" type="sibTrans" cxnId="{35D32384-3487-495E-9C36-6740EF4946B0}">
      <dgm:prSet/>
      <dgm:spPr/>
      <dgm:t>
        <a:bodyPr/>
        <a:lstStyle/>
        <a:p>
          <a:endParaRPr lang="en-US"/>
        </a:p>
      </dgm:t>
    </dgm:pt>
    <dgm:pt modelId="{E1B2B1F9-DA36-4BC1-9566-38B86DCCFBE9}">
      <dgm:prSet phldrT="[Text]"/>
      <dgm:spPr>
        <a:noFill/>
        <a:ln w="50800" cap="rnd"/>
      </dgm:spPr>
      <dgm:t>
        <a:bodyPr/>
        <a:lstStyle/>
        <a:p>
          <a:r>
            <a:rPr lang="en-US" b="1" dirty="0">
              <a:solidFill>
                <a:srgbClr val="002060"/>
              </a:solidFill>
              <a:latin typeface="Times" pitchFamily="18" charset="0"/>
            </a:rPr>
            <a:t>Browse</a:t>
          </a:r>
          <a:br>
            <a:rPr lang="en-US" b="1" dirty="0">
              <a:solidFill>
                <a:srgbClr val="002060"/>
              </a:solidFill>
              <a:latin typeface="Times" pitchFamily="18" charset="0"/>
            </a:rPr>
          </a:br>
          <a:r>
            <a:rPr lang="en-US" b="0" dirty="0">
              <a:solidFill>
                <a:srgbClr val="002060"/>
              </a:solidFill>
              <a:latin typeface="Times" pitchFamily="18" charset="0"/>
            </a:rPr>
            <a:t>80% (80,000)</a:t>
          </a:r>
        </a:p>
      </dgm:t>
    </dgm:pt>
    <dgm:pt modelId="{7593CC85-FB62-48AE-8557-36AF8C6DAD93}" type="parTrans" cxnId="{EE186B79-F01F-48C4-8413-BA42397D2F17}">
      <dgm:prSet/>
      <dgm:spPr/>
      <dgm:t>
        <a:bodyPr/>
        <a:lstStyle/>
        <a:p>
          <a:endParaRPr lang="en-US"/>
        </a:p>
      </dgm:t>
    </dgm:pt>
    <dgm:pt modelId="{A6646DB1-08B5-4351-B846-BD798318A6DC}" type="sibTrans" cxnId="{EE186B79-F01F-48C4-8413-BA42397D2F17}">
      <dgm:prSet/>
      <dgm:spPr/>
      <dgm:t>
        <a:bodyPr/>
        <a:lstStyle/>
        <a:p>
          <a:endParaRPr lang="en-US"/>
        </a:p>
      </dgm:t>
    </dgm:pt>
    <dgm:pt modelId="{6EF38C98-F9F2-4150-89E3-54F2138B497A}">
      <dgm:prSet phldrT="[Text]"/>
      <dgm:spPr>
        <a:noFill/>
        <a:ln w="50800" cap="rnd"/>
      </dgm:spPr>
      <dgm:t>
        <a:bodyPr/>
        <a:lstStyle/>
        <a:p>
          <a:r>
            <a:rPr lang="en-US" b="1" dirty="0">
              <a:solidFill>
                <a:srgbClr val="002060"/>
              </a:solidFill>
              <a:latin typeface="Times" pitchFamily="18" charset="0"/>
            </a:rPr>
            <a:t>Purchase</a:t>
          </a:r>
          <a:br>
            <a:rPr lang="en-US" dirty="0">
              <a:solidFill>
                <a:srgbClr val="002060"/>
              </a:solidFill>
              <a:latin typeface="Times" pitchFamily="18" charset="0"/>
            </a:rPr>
          </a:br>
          <a:r>
            <a:rPr lang="en-US" dirty="0">
              <a:solidFill>
                <a:srgbClr val="002060"/>
              </a:solidFill>
              <a:latin typeface="Times" pitchFamily="18" charset="0"/>
            </a:rPr>
            <a:t>5% (5,000)</a:t>
          </a:r>
        </a:p>
      </dgm:t>
    </dgm:pt>
    <dgm:pt modelId="{E69EC6D8-FA59-4054-BEBA-D69562AF99A5}" type="parTrans" cxnId="{5FB74422-00D0-452A-9326-2F5E775DED48}">
      <dgm:prSet/>
      <dgm:spPr/>
      <dgm:t>
        <a:bodyPr/>
        <a:lstStyle/>
        <a:p>
          <a:endParaRPr lang="en-US"/>
        </a:p>
      </dgm:t>
    </dgm:pt>
    <dgm:pt modelId="{A044EFB3-BCBC-44C3-8481-BF44EA561ADE}" type="sibTrans" cxnId="{5FB74422-00D0-452A-9326-2F5E775DED48}">
      <dgm:prSet/>
      <dgm:spPr/>
      <dgm:t>
        <a:bodyPr/>
        <a:lstStyle/>
        <a:p>
          <a:endParaRPr lang="en-US"/>
        </a:p>
      </dgm:t>
    </dgm:pt>
    <dgm:pt modelId="{8A8549CD-AE36-4016-A663-DB700B96F410}">
      <dgm:prSet phldrT="[Text]"/>
      <dgm:spPr>
        <a:noFill/>
        <a:ln w="50800" cap="rnd"/>
      </dgm:spPr>
      <dgm:t>
        <a:bodyPr/>
        <a:lstStyle/>
        <a:p>
          <a:r>
            <a:rPr lang="en-US" b="1" dirty="0">
              <a:solidFill>
                <a:srgbClr val="002060"/>
              </a:solidFill>
              <a:latin typeface="Times" pitchFamily="18" charset="0"/>
            </a:rPr>
            <a:t>Logout</a:t>
          </a:r>
          <a:br>
            <a:rPr lang="en-US" dirty="0">
              <a:solidFill>
                <a:srgbClr val="002060"/>
              </a:solidFill>
              <a:latin typeface="Times" pitchFamily="18" charset="0"/>
            </a:rPr>
          </a:br>
          <a:r>
            <a:rPr lang="en-US" dirty="0">
              <a:solidFill>
                <a:srgbClr val="002060"/>
              </a:solidFill>
              <a:latin typeface="Times" pitchFamily="18" charset="0"/>
            </a:rPr>
            <a:t>5% (5,000)</a:t>
          </a:r>
        </a:p>
      </dgm:t>
    </dgm:pt>
    <dgm:pt modelId="{6613068B-5675-4A50-AC99-5318AABB04C9}" type="parTrans" cxnId="{F2042BB0-C9CD-4786-9580-79B3FD997D45}">
      <dgm:prSet/>
      <dgm:spPr/>
      <dgm:t>
        <a:bodyPr/>
        <a:lstStyle/>
        <a:p>
          <a:endParaRPr lang="en-US"/>
        </a:p>
      </dgm:t>
    </dgm:pt>
    <dgm:pt modelId="{2A5FD3FE-DFE7-466E-966B-1C181DDE3C9C}" type="sibTrans" cxnId="{F2042BB0-C9CD-4786-9580-79B3FD997D45}">
      <dgm:prSet/>
      <dgm:spPr/>
      <dgm:t>
        <a:bodyPr/>
        <a:lstStyle/>
        <a:p>
          <a:endParaRPr lang="en-US"/>
        </a:p>
      </dgm:t>
    </dgm:pt>
    <dgm:pt modelId="{F553F848-7166-49BA-BC0A-A0A9C8E84712}" type="pres">
      <dgm:prSet presAssocID="{46DF0770-7693-4448-A2EF-DFCCAB784AC3}" presName="diagram" presStyleCnt="0">
        <dgm:presLayoutVars>
          <dgm:chMax val="1"/>
          <dgm:dir/>
          <dgm:animLvl val="ctr"/>
          <dgm:resizeHandles val="exact"/>
        </dgm:presLayoutVars>
      </dgm:prSet>
      <dgm:spPr/>
    </dgm:pt>
    <dgm:pt modelId="{90FFD013-268F-4484-990B-044863BCB3B9}" type="pres">
      <dgm:prSet presAssocID="{46DF0770-7693-4448-A2EF-DFCCAB784AC3}" presName="matrix" presStyleCnt="0"/>
      <dgm:spPr/>
    </dgm:pt>
    <dgm:pt modelId="{782B98B0-8546-4EC9-A123-4ECF31F40BD5}" type="pres">
      <dgm:prSet presAssocID="{46DF0770-7693-4448-A2EF-DFCCAB784AC3}" presName="tile1" presStyleLbl="node1" presStyleIdx="0" presStyleCnt="4"/>
      <dgm:spPr/>
    </dgm:pt>
    <dgm:pt modelId="{DFF4F732-4C3F-498A-8D1D-7B1E9B93BF0F}" type="pres">
      <dgm:prSet presAssocID="{46DF0770-7693-4448-A2EF-DFCCAB784AC3}" presName="tile1text" presStyleLbl="node1" presStyleIdx="0" presStyleCnt="4">
        <dgm:presLayoutVars>
          <dgm:chMax val="0"/>
          <dgm:chPref val="0"/>
          <dgm:bulletEnabled val="1"/>
        </dgm:presLayoutVars>
      </dgm:prSet>
      <dgm:spPr/>
    </dgm:pt>
    <dgm:pt modelId="{05B03BF2-357C-450E-8F2B-51C63B62CED0}" type="pres">
      <dgm:prSet presAssocID="{46DF0770-7693-4448-A2EF-DFCCAB784AC3}" presName="tile2" presStyleLbl="node1" presStyleIdx="1" presStyleCnt="4"/>
      <dgm:spPr/>
    </dgm:pt>
    <dgm:pt modelId="{99272A3C-B3B0-40A5-99D4-2287EC1F9150}" type="pres">
      <dgm:prSet presAssocID="{46DF0770-7693-4448-A2EF-DFCCAB784AC3}" presName="tile2text" presStyleLbl="node1" presStyleIdx="1" presStyleCnt="4">
        <dgm:presLayoutVars>
          <dgm:chMax val="0"/>
          <dgm:chPref val="0"/>
          <dgm:bulletEnabled val="1"/>
        </dgm:presLayoutVars>
      </dgm:prSet>
      <dgm:spPr/>
    </dgm:pt>
    <dgm:pt modelId="{E467E230-3A0E-4D06-8CC4-C0E5C420EC5A}" type="pres">
      <dgm:prSet presAssocID="{46DF0770-7693-4448-A2EF-DFCCAB784AC3}" presName="tile3" presStyleLbl="node1" presStyleIdx="2" presStyleCnt="4"/>
      <dgm:spPr/>
    </dgm:pt>
    <dgm:pt modelId="{250564E2-BA54-4877-90F9-BC5C41B98E4D}" type="pres">
      <dgm:prSet presAssocID="{46DF0770-7693-4448-A2EF-DFCCAB784AC3}" presName="tile3text" presStyleLbl="node1" presStyleIdx="2" presStyleCnt="4">
        <dgm:presLayoutVars>
          <dgm:chMax val="0"/>
          <dgm:chPref val="0"/>
          <dgm:bulletEnabled val="1"/>
        </dgm:presLayoutVars>
      </dgm:prSet>
      <dgm:spPr/>
    </dgm:pt>
    <dgm:pt modelId="{E23529A6-F6FD-45A3-BD17-DE49EA929E05}" type="pres">
      <dgm:prSet presAssocID="{46DF0770-7693-4448-A2EF-DFCCAB784AC3}" presName="tile4" presStyleLbl="node1" presStyleIdx="3" presStyleCnt="4"/>
      <dgm:spPr/>
    </dgm:pt>
    <dgm:pt modelId="{AA5C9735-AD46-47E5-B434-0A4D21719069}" type="pres">
      <dgm:prSet presAssocID="{46DF0770-7693-4448-A2EF-DFCCAB784AC3}" presName="tile4text" presStyleLbl="node1" presStyleIdx="3" presStyleCnt="4">
        <dgm:presLayoutVars>
          <dgm:chMax val="0"/>
          <dgm:chPref val="0"/>
          <dgm:bulletEnabled val="1"/>
        </dgm:presLayoutVars>
      </dgm:prSet>
      <dgm:spPr/>
    </dgm:pt>
    <dgm:pt modelId="{9E0F7981-CF83-4E80-A130-5C6B20B222BE}" type="pres">
      <dgm:prSet presAssocID="{46DF0770-7693-4448-A2EF-DFCCAB784AC3}" presName="centerTile" presStyleLbl="fgShp" presStyleIdx="0" presStyleCnt="1">
        <dgm:presLayoutVars>
          <dgm:chMax val="0"/>
          <dgm:chPref val="0"/>
        </dgm:presLayoutVars>
      </dgm:prSet>
      <dgm:spPr/>
    </dgm:pt>
  </dgm:ptLst>
  <dgm:cxnLst>
    <dgm:cxn modelId="{87F16608-3C9E-4C01-B713-FBE5A9AF28F2}" type="presOf" srcId="{8A8549CD-AE36-4016-A663-DB700B96F410}" destId="{AA5C9735-AD46-47E5-B434-0A4D21719069}" srcOrd="1" destOrd="0" presId="urn:microsoft.com/office/officeart/2005/8/layout/matrix1"/>
    <dgm:cxn modelId="{95276517-6DBD-42E7-A2F1-EED5F3F007D7}" type="presOf" srcId="{46DF0770-7693-4448-A2EF-DFCCAB784AC3}" destId="{F553F848-7166-49BA-BC0A-A0A9C8E84712}" srcOrd="0" destOrd="0" presId="urn:microsoft.com/office/officeart/2005/8/layout/matrix1"/>
    <dgm:cxn modelId="{615B9421-6B78-45EC-84EA-022E88BD5065}" type="presOf" srcId="{E1B2B1F9-DA36-4BC1-9566-38B86DCCFBE9}" destId="{05B03BF2-357C-450E-8F2B-51C63B62CED0}" srcOrd="0" destOrd="0" presId="urn:microsoft.com/office/officeart/2005/8/layout/matrix1"/>
    <dgm:cxn modelId="{5FB74422-00D0-452A-9326-2F5E775DED48}" srcId="{32DCCBC0-099D-486F-986E-99ED4156AAF5}" destId="{6EF38C98-F9F2-4150-89E3-54F2138B497A}" srcOrd="2" destOrd="0" parTransId="{E69EC6D8-FA59-4054-BEBA-D69562AF99A5}" sibTransId="{A044EFB3-BCBC-44C3-8481-BF44EA561ADE}"/>
    <dgm:cxn modelId="{C907332E-9E63-4638-8A62-7B6D3C7CC2F1}" type="presOf" srcId="{E1B2B1F9-DA36-4BC1-9566-38B86DCCFBE9}" destId="{99272A3C-B3B0-40A5-99D4-2287EC1F9150}" srcOrd="1" destOrd="0" presId="urn:microsoft.com/office/officeart/2005/8/layout/matrix1"/>
    <dgm:cxn modelId="{6591523B-9C80-474B-8B0A-49633FA2EB6B}" type="presOf" srcId="{32DCCBC0-099D-486F-986E-99ED4156AAF5}" destId="{9E0F7981-CF83-4E80-A130-5C6B20B222BE}" srcOrd="0" destOrd="0" presId="urn:microsoft.com/office/officeart/2005/8/layout/matrix1"/>
    <dgm:cxn modelId="{EE186B79-F01F-48C4-8413-BA42397D2F17}" srcId="{32DCCBC0-099D-486F-986E-99ED4156AAF5}" destId="{E1B2B1F9-DA36-4BC1-9566-38B86DCCFBE9}" srcOrd="1" destOrd="0" parTransId="{7593CC85-FB62-48AE-8557-36AF8C6DAD93}" sibTransId="{A6646DB1-08B5-4351-B846-BD798318A6DC}"/>
    <dgm:cxn modelId="{35D32384-3487-495E-9C36-6740EF4946B0}" srcId="{32DCCBC0-099D-486F-986E-99ED4156AAF5}" destId="{40723E10-903E-49E7-AF29-142455B5371E}" srcOrd="0" destOrd="0" parTransId="{645EDD6D-CF8E-464C-B1BF-E105CA36D5E3}" sibTransId="{A7DFF934-643D-43ED-8E0D-5AB6ACF18303}"/>
    <dgm:cxn modelId="{020374A2-0568-4044-834C-4AEC53B9C43A}" type="presOf" srcId="{6EF38C98-F9F2-4150-89E3-54F2138B497A}" destId="{250564E2-BA54-4877-90F9-BC5C41B98E4D}" srcOrd="1" destOrd="0" presId="urn:microsoft.com/office/officeart/2005/8/layout/matrix1"/>
    <dgm:cxn modelId="{F2042BB0-C9CD-4786-9580-79B3FD997D45}" srcId="{32DCCBC0-099D-486F-986E-99ED4156AAF5}" destId="{8A8549CD-AE36-4016-A663-DB700B96F410}" srcOrd="3" destOrd="0" parTransId="{6613068B-5675-4A50-AC99-5318AABB04C9}" sibTransId="{2A5FD3FE-DFE7-466E-966B-1C181DDE3C9C}"/>
    <dgm:cxn modelId="{A79B1FB4-7BA8-4E6F-A9E1-C2A34DBBF07B}" srcId="{46DF0770-7693-4448-A2EF-DFCCAB784AC3}" destId="{32DCCBC0-099D-486F-986E-99ED4156AAF5}" srcOrd="0" destOrd="0" parTransId="{A1F2DAF4-92A4-4C34-A17F-951F9D2E9A52}" sibTransId="{B10D22B4-D672-4EEE-BF30-519CC49B4309}"/>
    <dgm:cxn modelId="{A8BF2AB9-B9AE-4352-A738-6C7121FF4A69}" type="presOf" srcId="{40723E10-903E-49E7-AF29-142455B5371E}" destId="{782B98B0-8546-4EC9-A123-4ECF31F40BD5}" srcOrd="0" destOrd="0" presId="urn:microsoft.com/office/officeart/2005/8/layout/matrix1"/>
    <dgm:cxn modelId="{AFCEE1BA-CD38-44DB-9B61-A5588644C266}" type="presOf" srcId="{8A8549CD-AE36-4016-A663-DB700B96F410}" destId="{E23529A6-F6FD-45A3-BD17-DE49EA929E05}" srcOrd="0" destOrd="0" presId="urn:microsoft.com/office/officeart/2005/8/layout/matrix1"/>
    <dgm:cxn modelId="{B5F2D1D0-7965-40B4-9321-C1DA9EC36F64}" type="presOf" srcId="{40723E10-903E-49E7-AF29-142455B5371E}" destId="{DFF4F732-4C3F-498A-8D1D-7B1E9B93BF0F}" srcOrd="1" destOrd="0" presId="urn:microsoft.com/office/officeart/2005/8/layout/matrix1"/>
    <dgm:cxn modelId="{E90597EE-99F9-4104-9B07-BA2627F9BAE2}" type="presOf" srcId="{6EF38C98-F9F2-4150-89E3-54F2138B497A}" destId="{E467E230-3A0E-4D06-8CC4-C0E5C420EC5A}" srcOrd="0" destOrd="0" presId="urn:microsoft.com/office/officeart/2005/8/layout/matrix1"/>
    <dgm:cxn modelId="{099E599E-1642-4113-A299-303CEE794485}" type="presParOf" srcId="{F553F848-7166-49BA-BC0A-A0A9C8E84712}" destId="{90FFD013-268F-4484-990B-044863BCB3B9}" srcOrd="0" destOrd="0" presId="urn:microsoft.com/office/officeart/2005/8/layout/matrix1"/>
    <dgm:cxn modelId="{7FF2E4A6-C966-447C-979F-70193C557509}" type="presParOf" srcId="{90FFD013-268F-4484-990B-044863BCB3B9}" destId="{782B98B0-8546-4EC9-A123-4ECF31F40BD5}" srcOrd="0" destOrd="0" presId="urn:microsoft.com/office/officeart/2005/8/layout/matrix1"/>
    <dgm:cxn modelId="{7272B48B-4559-40F0-BA03-FA5580FE3C44}" type="presParOf" srcId="{90FFD013-268F-4484-990B-044863BCB3B9}" destId="{DFF4F732-4C3F-498A-8D1D-7B1E9B93BF0F}" srcOrd="1" destOrd="0" presId="urn:microsoft.com/office/officeart/2005/8/layout/matrix1"/>
    <dgm:cxn modelId="{45FF731A-1503-45BE-9DFC-8E9213A5879E}" type="presParOf" srcId="{90FFD013-268F-4484-990B-044863BCB3B9}" destId="{05B03BF2-357C-450E-8F2B-51C63B62CED0}" srcOrd="2" destOrd="0" presId="urn:microsoft.com/office/officeart/2005/8/layout/matrix1"/>
    <dgm:cxn modelId="{2C689D9B-C312-42AB-80BE-E8E796A3B388}" type="presParOf" srcId="{90FFD013-268F-4484-990B-044863BCB3B9}" destId="{99272A3C-B3B0-40A5-99D4-2287EC1F9150}" srcOrd="3" destOrd="0" presId="urn:microsoft.com/office/officeart/2005/8/layout/matrix1"/>
    <dgm:cxn modelId="{8C05EE53-2A9B-468B-A335-4D707C5B840C}" type="presParOf" srcId="{90FFD013-268F-4484-990B-044863BCB3B9}" destId="{E467E230-3A0E-4D06-8CC4-C0E5C420EC5A}" srcOrd="4" destOrd="0" presId="urn:microsoft.com/office/officeart/2005/8/layout/matrix1"/>
    <dgm:cxn modelId="{FFAC73C1-ADE4-4905-B342-87782225D000}" type="presParOf" srcId="{90FFD013-268F-4484-990B-044863BCB3B9}" destId="{250564E2-BA54-4877-90F9-BC5C41B98E4D}" srcOrd="5" destOrd="0" presId="urn:microsoft.com/office/officeart/2005/8/layout/matrix1"/>
    <dgm:cxn modelId="{5FD14D1E-AEC9-4197-A933-91237ACEBB8C}" type="presParOf" srcId="{90FFD013-268F-4484-990B-044863BCB3B9}" destId="{E23529A6-F6FD-45A3-BD17-DE49EA929E05}" srcOrd="6" destOrd="0" presId="urn:microsoft.com/office/officeart/2005/8/layout/matrix1"/>
    <dgm:cxn modelId="{9BF03467-454A-4DCA-8706-DCFA34E6455B}" type="presParOf" srcId="{90FFD013-268F-4484-990B-044863BCB3B9}" destId="{AA5C9735-AD46-47E5-B434-0A4D21719069}" srcOrd="7" destOrd="0" presId="urn:microsoft.com/office/officeart/2005/8/layout/matrix1"/>
    <dgm:cxn modelId="{BD9982AC-CC04-408E-A0B9-AFC80C6C8C75}" type="presParOf" srcId="{F553F848-7166-49BA-BC0A-A0A9C8E84712}" destId="{9E0F7981-CF83-4E80-A130-5C6B20B222BE}"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FEFFF6-8007-4EB1-B62D-056631E06A63}" type="doc">
      <dgm:prSet loTypeId="urn:microsoft.com/office/officeart/2005/8/layout/process2" loCatId="process" qsTypeId="urn:microsoft.com/office/officeart/2005/8/quickstyle/simple1" qsCatId="simple" csTypeId="urn:microsoft.com/office/officeart/2005/8/colors/accent1_2" csCatId="accent1" phldr="1"/>
      <dgm:spPr/>
    </dgm:pt>
    <dgm:pt modelId="{737EC540-890B-4F92-978B-C2C44CC1691F}">
      <dgm:prSet phldrT="[Text]"/>
      <dgm:spPr>
        <a:noFill/>
        <a:ln w="50800" cap="rnd">
          <a:solidFill>
            <a:scrgbClr r="0" g="0" b="0"/>
          </a:solidFill>
        </a:ln>
      </dgm:spPr>
      <dgm:t>
        <a:bodyPr/>
        <a:lstStyle/>
        <a:p>
          <a:r>
            <a:rPr lang="en-US" b="1" dirty="0">
              <a:solidFill>
                <a:srgbClr val="002060"/>
              </a:solidFill>
              <a:latin typeface="Times" pitchFamily="18" charset="0"/>
            </a:rPr>
            <a:t>Login</a:t>
          </a:r>
        </a:p>
      </dgm:t>
    </dgm:pt>
    <dgm:pt modelId="{EBD35005-DE03-4DF7-A2F9-F558FB72FA44}" type="parTrans" cxnId="{798DDDE1-3DC8-4AE5-BF9B-52639226CE3D}">
      <dgm:prSet/>
      <dgm:spPr/>
      <dgm:t>
        <a:bodyPr/>
        <a:lstStyle/>
        <a:p>
          <a:endParaRPr lang="en-US"/>
        </a:p>
      </dgm:t>
    </dgm:pt>
    <dgm:pt modelId="{B9FAE7BF-3794-411F-9FD4-CAF68E5D64A9}" type="sibTrans" cxnId="{798DDDE1-3DC8-4AE5-BF9B-52639226CE3D}">
      <dgm:prSet/>
      <dgm:spPr>
        <a:solidFill>
          <a:schemeClr val="tx1"/>
        </a:solidFill>
      </dgm:spPr>
      <dgm:t>
        <a:bodyPr/>
        <a:lstStyle/>
        <a:p>
          <a:endParaRPr lang="en-US"/>
        </a:p>
      </dgm:t>
    </dgm:pt>
    <dgm:pt modelId="{2C61BE08-0366-4F8E-A3E7-3BD6538932CF}">
      <dgm:prSet phldrT="[Text]"/>
      <dgm:spPr>
        <a:noFill/>
        <a:ln w="50800" cap="rnd"/>
      </dgm:spPr>
      <dgm:t>
        <a:bodyPr/>
        <a:lstStyle/>
        <a:p>
          <a:r>
            <a:rPr lang="en-US" b="1" dirty="0">
              <a:solidFill>
                <a:srgbClr val="002060"/>
              </a:solidFill>
              <a:latin typeface="Times" pitchFamily="18" charset="0"/>
            </a:rPr>
            <a:t>Browse</a:t>
          </a:r>
        </a:p>
      </dgm:t>
    </dgm:pt>
    <dgm:pt modelId="{0E91EE9B-0DFA-4BD9-BA6F-2BAFD3333D30}" type="parTrans" cxnId="{E8EBD7AE-EEAE-4C8C-BBBD-6A5360FF5D2F}">
      <dgm:prSet/>
      <dgm:spPr/>
      <dgm:t>
        <a:bodyPr/>
        <a:lstStyle/>
        <a:p>
          <a:endParaRPr lang="en-US"/>
        </a:p>
      </dgm:t>
    </dgm:pt>
    <dgm:pt modelId="{3E93EA05-FBFB-4FB1-9C48-0AEAC8FBE21C}" type="sibTrans" cxnId="{E8EBD7AE-EEAE-4C8C-BBBD-6A5360FF5D2F}">
      <dgm:prSet/>
      <dgm:spPr>
        <a:solidFill>
          <a:schemeClr val="tx1"/>
        </a:solidFill>
      </dgm:spPr>
      <dgm:t>
        <a:bodyPr/>
        <a:lstStyle/>
        <a:p>
          <a:endParaRPr lang="en-US"/>
        </a:p>
      </dgm:t>
    </dgm:pt>
    <dgm:pt modelId="{E80AEDBA-0C60-4254-B91F-F8B6663F0DDA}">
      <dgm:prSet phldrT="[Text]"/>
      <dgm:spPr>
        <a:noFill/>
        <a:ln w="50800" cap="rnd"/>
      </dgm:spPr>
      <dgm:t>
        <a:bodyPr/>
        <a:lstStyle/>
        <a:p>
          <a:r>
            <a:rPr lang="en-US" b="1" dirty="0">
              <a:solidFill>
                <a:srgbClr val="002060"/>
              </a:solidFill>
              <a:latin typeface="Times" pitchFamily="18" charset="0"/>
            </a:rPr>
            <a:t>Purchase</a:t>
          </a:r>
        </a:p>
      </dgm:t>
    </dgm:pt>
    <dgm:pt modelId="{09134929-7EB4-4664-8382-B6FEF3FA203E}" type="parTrans" cxnId="{2CFBF1E9-0EBE-442A-B2AF-8D2F0C4A7F1B}">
      <dgm:prSet/>
      <dgm:spPr/>
      <dgm:t>
        <a:bodyPr/>
        <a:lstStyle/>
        <a:p>
          <a:endParaRPr lang="en-US"/>
        </a:p>
      </dgm:t>
    </dgm:pt>
    <dgm:pt modelId="{16736110-A913-4A95-AE0B-8C0215E7F716}" type="sibTrans" cxnId="{2CFBF1E9-0EBE-442A-B2AF-8D2F0C4A7F1B}">
      <dgm:prSet/>
      <dgm:spPr>
        <a:solidFill>
          <a:schemeClr val="tx1"/>
        </a:solidFill>
      </dgm:spPr>
      <dgm:t>
        <a:bodyPr/>
        <a:lstStyle/>
        <a:p>
          <a:endParaRPr lang="en-US"/>
        </a:p>
      </dgm:t>
    </dgm:pt>
    <dgm:pt modelId="{35D7D95C-9951-4012-9720-D10271DFC324}">
      <dgm:prSet phldrT="[Text]"/>
      <dgm:spPr>
        <a:noFill/>
        <a:ln w="50800" cap="rnd"/>
      </dgm:spPr>
      <dgm:t>
        <a:bodyPr/>
        <a:lstStyle/>
        <a:p>
          <a:r>
            <a:rPr lang="en-US" b="1" dirty="0">
              <a:solidFill>
                <a:srgbClr val="002060"/>
              </a:solidFill>
              <a:latin typeface="Times" pitchFamily="18" charset="0"/>
            </a:rPr>
            <a:t>Logout</a:t>
          </a:r>
        </a:p>
      </dgm:t>
    </dgm:pt>
    <dgm:pt modelId="{1F3DFFB7-7220-4A31-B079-D40C35D07C8F}" type="parTrans" cxnId="{7C6153E0-8251-47A1-A9E1-61E1D83590E1}">
      <dgm:prSet/>
      <dgm:spPr/>
      <dgm:t>
        <a:bodyPr/>
        <a:lstStyle/>
        <a:p>
          <a:endParaRPr lang="en-US"/>
        </a:p>
      </dgm:t>
    </dgm:pt>
    <dgm:pt modelId="{2F62B26E-4B1D-47E5-A902-087871F471FF}" type="sibTrans" cxnId="{7C6153E0-8251-47A1-A9E1-61E1D83590E1}">
      <dgm:prSet/>
      <dgm:spPr/>
      <dgm:t>
        <a:bodyPr/>
        <a:lstStyle/>
        <a:p>
          <a:endParaRPr lang="en-US"/>
        </a:p>
      </dgm:t>
    </dgm:pt>
    <dgm:pt modelId="{18624F98-4D20-476E-9AB9-D97CB1A50CEA}" type="pres">
      <dgm:prSet presAssocID="{76FEFFF6-8007-4EB1-B62D-056631E06A63}" presName="linearFlow" presStyleCnt="0">
        <dgm:presLayoutVars>
          <dgm:resizeHandles val="exact"/>
        </dgm:presLayoutVars>
      </dgm:prSet>
      <dgm:spPr/>
    </dgm:pt>
    <dgm:pt modelId="{56F56208-B0CA-4634-A815-4D58BE15303F}" type="pres">
      <dgm:prSet presAssocID="{737EC540-890B-4F92-978B-C2C44CC1691F}" presName="node" presStyleLbl="node1" presStyleIdx="0" presStyleCnt="4">
        <dgm:presLayoutVars>
          <dgm:bulletEnabled val="1"/>
        </dgm:presLayoutVars>
      </dgm:prSet>
      <dgm:spPr/>
    </dgm:pt>
    <dgm:pt modelId="{4F11A43F-8C3A-4E23-AA6C-AF59F9C954C8}" type="pres">
      <dgm:prSet presAssocID="{B9FAE7BF-3794-411F-9FD4-CAF68E5D64A9}" presName="sibTrans" presStyleLbl="sibTrans2D1" presStyleIdx="0" presStyleCnt="3"/>
      <dgm:spPr/>
    </dgm:pt>
    <dgm:pt modelId="{2077EBB1-F89F-4F7E-97D6-48F9F4B1E951}" type="pres">
      <dgm:prSet presAssocID="{B9FAE7BF-3794-411F-9FD4-CAF68E5D64A9}" presName="connectorText" presStyleLbl="sibTrans2D1" presStyleIdx="0" presStyleCnt="3"/>
      <dgm:spPr/>
    </dgm:pt>
    <dgm:pt modelId="{D3B6C4B0-6C7C-4CDB-A258-E3A8DF78E3A4}" type="pres">
      <dgm:prSet presAssocID="{2C61BE08-0366-4F8E-A3E7-3BD6538932CF}" presName="node" presStyleLbl="node1" presStyleIdx="1" presStyleCnt="4">
        <dgm:presLayoutVars>
          <dgm:bulletEnabled val="1"/>
        </dgm:presLayoutVars>
      </dgm:prSet>
      <dgm:spPr/>
    </dgm:pt>
    <dgm:pt modelId="{D82F4DED-B507-498B-A443-B9C5C9CC39D1}" type="pres">
      <dgm:prSet presAssocID="{3E93EA05-FBFB-4FB1-9C48-0AEAC8FBE21C}" presName="sibTrans" presStyleLbl="sibTrans2D1" presStyleIdx="1" presStyleCnt="3"/>
      <dgm:spPr/>
    </dgm:pt>
    <dgm:pt modelId="{8D186232-9A2D-40A4-9DB6-87237D9845B1}" type="pres">
      <dgm:prSet presAssocID="{3E93EA05-FBFB-4FB1-9C48-0AEAC8FBE21C}" presName="connectorText" presStyleLbl="sibTrans2D1" presStyleIdx="1" presStyleCnt="3"/>
      <dgm:spPr/>
    </dgm:pt>
    <dgm:pt modelId="{2E7BC5D5-9C9E-4F76-A2F2-B1EB0B20456F}" type="pres">
      <dgm:prSet presAssocID="{E80AEDBA-0C60-4254-B91F-F8B6663F0DDA}" presName="node" presStyleLbl="node1" presStyleIdx="2" presStyleCnt="4">
        <dgm:presLayoutVars>
          <dgm:bulletEnabled val="1"/>
        </dgm:presLayoutVars>
      </dgm:prSet>
      <dgm:spPr/>
    </dgm:pt>
    <dgm:pt modelId="{243A8F30-2D17-4E42-976D-0399CA03CE5B}" type="pres">
      <dgm:prSet presAssocID="{16736110-A913-4A95-AE0B-8C0215E7F716}" presName="sibTrans" presStyleLbl="sibTrans2D1" presStyleIdx="2" presStyleCnt="3"/>
      <dgm:spPr/>
    </dgm:pt>
    <dgm:pt modelId="{8B277BDA-81F0-4381-8C32-C0ADE53949FC}" type="pres">
      <dgm:prSet presAssocID="{16736110-A913-4A95-AE0B-8C0215E7F716}" presName="connectorText" presStyleLbl="sibTrans2D1" presStyleIdx="2" presStyleCnt="3"/>
      <dgm:spPr/>
    </dgm:pt>
    <dgm:pt modelId="{6D815DEF-4B9B-4E33-90B5-089706BB1DE9}" type="pres">
      <dgm:prSet presAssocID="{35D7D95C-9951-4012-9720-D10271DFC324}" presName="node" presStyleLbl="node1" presStyleIdx="3" presStyleCnt="4">
        <dgm:presLayoutVars>
          <dgm:bulletEnabled val="1"/>
        </dgm:presLayoutVars>
      </dgm:prSet>
      <dgm:spPr/>
    </dgm:pt>
  </dgm:ptLst>
  <dgm:cxnLst>
    <dgm:cxn modelId="{5D508522-467A-40F8-AED0-C7ACBAF6167F}" type="presOf" srcId="{2C61BE08-0366-4F8E-A3E7-3BD6538932CF}" destId="{D3B6C4B0-6C7C-4CDB-A258-E3A8DF78E3A4}" srcOrd="0" destOrd="0" presId="urn:microsoft.com/office/officeart/2005/8/layout/process2"/>
    <dgm:cxn modelId="{D031F025-5C0E-4598-BF85-70EFE7CDFE4C}" type="presOf" srcId="{76FEFFF6-8007-4EB1-B62D-056631E06A63}" destId="{18624F98-4D20-476E-9AB9-D97CB1A50CEA}" srcOrd="0" destOrd="0" presId="urn:microsoft.com/office/officeart/2005/8/layout/process2"/>
    <dgm:cxn modelId="{36455D30-5D2E-4B61-B86E-E5A6803DC3EC}" type="presOf" srcId="{737EC540-890B-4F92-978B-C2C44CC1691F}" destId="{56F56208-B0CA-4634-A815-4D58BE15303F}" srcOrd="0" destOrd="0" presId="urn:microsoft.com/office/officeart/2005/8/layout/process2"/>
    <dgm:cxn modelId="{62DB4038-032E-4D79-ABE8-0CCFF94DA0B6}" type="presOf" srcId="{B9FAE7BF-3794-411F-9FD4-CAF68E5D64A9}" destId="{2077EBB1-F89F-4F7E-97D6-48F9F4B1E951}" srcOrd="1" destOrd="0" presId="urn:microsoft.com/office/officeart/2005/8/layout/process2"/>
    <dgm:cxn modelId="{95BFA761-B7F6-47EB-A148-1FCCF29654F8}" type="presOf" srcId="{E80AEDBA-0C60-4254-B91F-F8B6663F0DDA}" destId="{2E7BC5D5-9C9E-4F76-A2F2-B1EB0B20456F}" srcOrd="0" destOrd="0" presId="urn:microsoft.com/office/officeart/2005/8/layout/process2"/>
    <dgm:cxn modelId="{E4565D4F-19C2-405F-BB10-74A409B7E38E}" type="presOf" srcId="{3E93EA05-FBFB-4FB1-9C48-0AEAC8FBE21C}" destId="{D82F4DED-B507-498B-A443-B9C5C9CC39D1}" srcOrd="0" destOrd="0" presId="urn:microsoft.com/office/officeart/2005/8/layout/process2"/>
    <dgm:cxn modelId="{E724BF90-D074-4DB7-9C4D-1574499E3723}" type="presOf" srcId="{16736110-A913-4A95-AE0B-8C0215E7F716}" destId="{8B277BDA-81F0-4381-8C32-C0ADE53949FC}" srcOrd="1" destOrd="0" presId="urn:microsoft.com/office/officeart/2005/8/layout/process2"/>
    <dgm:cxn modelId="{84D61FAA-4214-4167-B807-365454810CED}" type="presOf" srcId="{16736110-A913-4A95-AE0B-8C0215E7F716}" destId="{243A8F30-2D17-4E42-976D-0399CA03CE5B}" srcOrd="0" destOrd="0" presId="urn:microsoft.com/office/officeart/2005/8/layout/process2"/>
    <dgm:cxn modelId="{E8EBD7AE-EEAE-4C8C-BBBD-6A5360FF5D2F}" srcId="{76FEFFF6-8007-4EB1-B62D-056631E06A63}" destId="{2C61BE08-0366-4F8E-A3E7-3BD6538932CF}" srcOrd="1" destOrd="0" parTransId="{0E91EE9B-0DFA-4BD9-BA6F-2BAFD3333D30}" sibTransId="{3E93EA05-FBFB-4FB1-9C48-0AEAC8FBE21C}"/>
    <dgm:cxn modelId="{6A78DBB6-B81D-4474-B188-A094D3531EE1}" type="presOf" srcId="{35D7D95C-9951-4012-9720-D10271DFC324}" destId="{6D815DEF-4B9B-4E33-90B5-089706BB1DE9}" srcOrd="0" destOrd="0" presId="urn:microsoft.com/office/officeart/2005/8/layout/process2"/>
    <dgm:cxn modelId="{67E1AECC-E8E5-4B68-A38F-2AFFAAAA259D}" type="presOf" srcId="{3E93EA05-FBFB-4FB1-9C48-0AEAC8FBE21C}" destId="{8D186232-9A2D-40A4-9DB6-87237D9845B1}" srcOrd="1" destOrd="0" presId="urn:microsoft.com/office/officeart/2005/8/layout/process2"/>
    <dgm:cxn modelId="{7C6153E0-8251-47A1-A9E1-61E1D83590E1}" srcId="{76FEFFF6-8007-4EB1-B62D-056631E06A63}" destId="{35D7D95C-9951-4012-9720-D10271DFC324}" srcOrd="3" destOrd="0" parTransId="{1F3DFFB7-7220-4A31-B079-D40C35D07C8F}" sibTransId="{2F62B26E-4B1D-47E5-A902-087871F471FF}"/>
    <dgm:cxn modelId="{798DDDE1-3DC8-4AE5-BF9B-52639226CE3D}" srcId="{76FEFFF6-8007-4EB1-B62D-056631E06A63}" destId="{737EC540-890B-4F92-978B-C2C44CC1691F}" srcOrd="0" destOrd="0" parTransId="{EBD35005-DE03-4DF7-A2F9-F558FB72FA44}" sibTransId="{B9FAE7BF-3794-411F-9FD4-CAF68E5D64A9}"/>
    <dgm:cxn modelId="{2CFBF1E9-0EBE-442A-B2AF-8D2F0C4A7F1B}" srcId="{76FEFFF6-8007-4EB1-B62D-056631E06A63}" destId="{E80AEDBA-0C60-4254-B91F-F8B6663F0DDA}" srcOrd="2" destOrd="0" parTransId="{09134929-7EB4-4664-8382-B6FEF3FA203E}" sibTransId="{16736110-A913-4A95-AE0B-8C0215E7F716}"/>
    <dgm:cxn modelId="{D730D9FE-FA4F-4189-878F-4C5A7836B8B7}" type="presOf" srcId="{B9FAE7BF-3794-411F-9FD4-CAF68E5D64A9}" destId="{4F11A43F-8C3A-4E23-AA6C-AF59F9C954C8}" srcOrd="0" destOrd="0" presId="urn:microsoft.com/office/officeart/2005/8/layout/process2"/>
    <dgm:cxn modelId="{EAE4B6C8-7590-4097-AD93-C077C4328784}" type="presParOf" srcId="{18624F98-4D20-476E-9AB9-D97CB1A50CEA}" destId="{56F56208-B0CA-4634-A815-4D58BE15303F}" srcOrd="0" destOrd="0" presId="urn:microsoft.com/office/officeart/2005/8/layout/process2"/>
    <dgm:cxn modelId="{15C7A59F-37A8-48D4-A507-874ED7518470}" type="presParOf" srcId="{18624F98-4D20-476E-9AB9-D97CB1A50CEA}" destId="{4F11A43F-8C3A-4E23-AA6C-AF59F9C954C8}" srcOrd="1" destOrd="0" presId="urn:microsoft.com/office/officeart/2005/8/layout/process2"/>
    <dgm:cxn modelId="{7954003D-8D63-40CA-B3D3-886D671DB6EB}" type="presParOf" srcId="{4F11A43F-8C3A-4E23-AA6C-AF59F9C954C8}" destId="{2077EBB1-F89F-4F7E-97D6-48F9F4B1E951}" srcOrd="0" destOrd="0" presId="urn:microsoft.com/office/officeart/2005/8/layout/process2"/>
    <dgm:cxn modelId="{2743D779-20C9-4B49-989F-30A7CA85568D}" type="presParOf" srcId="{18624F98-4D20-476E-9AB9-D97CB1A50CEA}" destId="{D3B6C4B0-6C7C-4CDB-A258-E3A8DF78E3A4}" srcOrd="2" destOrd="0" presId="urn:microsoft.com/office/officeart/2005/8/layout/process2"/>
    <dgm:cxn modelId="{36FC6766-BBDB-433F-9E17-F9AD3FF59A89}" type="presParOf" srcId="{18624F98-4D20-476E-9AB9-D97CB1A50CEA}" destId="{D82F4DED-B507-498B-A443-B9C5C9CC39D1}" srcOrd="3" destOrd="0" presId="urn:microsoft.com/office/officeart/2005/8/layout/process2"/>
    <dgm:cxn modelId="{FD697A33-E3E4-4B23-A199-F16FA4975263}" type="presParOf" srcId="{D82F4DED-B507-498B-A443-B9C5C9CC39D1}" destId="{8D186232-9A2D-40A4-9DB6-87237D9845B1}" srcOrd="0" destOrd="0" presId="urn:microsoft.com/office/officeart/2005/8/layout/process2"/>
    <dgm:cxn modelId="{CF858BAC-A9B8-4F16-8DDD-835E3A47228D}" type="presParOf" srcId="{18624F98-4D20-476E-9AB9-D97CB1A50CEA}" destId="{2E7BC5D5-9C9E-4F76-A2F2-B1EB0B20456F}" srcOrd="4" destOrd="0" presId="urn:microsoft.com/office/officeart/2005/8/layout/process2"/>
    <dgm:cxn modelId="{25469082-AF80-4FE8-902C-5DB3162F3879}" type="presParOf" srcId="{18624F98-4D20-476E-9AB9-D97CB1A50CEA}" destId="{243A8F30-2D17-4E42-976D-0399CA03CE5B}" srcOrd="5" destOrd="0" presId="urn:microsoft.com/office/officeart/2005/8/layout/process2"/>
    <dgm:cxn modelId="{BD6C20D5-114C-4307-843D-85776790366B}" type="presParOf" srcId="{243A8F30-2D17-4E42-976D-0399CA03CE5B}" destId="{8B277BDA-81F0-4381-8C32-C0ADE53949FC}" srcOrd="0" destOrd="0" presId="urn:microsoft.com/office/officeart/2005/8/layout/process2"/>
    <dgm:cxn modelId="{CF58266B-86C9-4F3D-83B0-9DCD9CFF8623}" type="presParOf" srcId="{18624F98-4D20-476E-9AB9-D97CB1A50CEA}" destId="{6D815DEF-4B9B-4E33-90B5-089706BB1DE9}" srcOrd="6"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B98B0-8546-4EC9-A123-4ECF31F40BD5}">
      <dsp:nvSpPr>
        <dsp:cNvPr id="0" name=""/>
        <dsp:cNvSpPr/>
      </dsp:nvSpPr>
      <dsp:spPr>
        <a:xfrm rot="16200000">
          <a:off x="22621" y="-22621"/>
          <a:ext cx="1975644" cy="2020887"/>
        </a:xfrm>
        <a:prstGeom prst="round1Rect">
          <a:avLst/>
        </a:prstGeom>
        <a:noFill/>
        <a:ln w="50800" cap="rnd"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b="1" kern="1200" dirty="0">
              <a:solidFill>
                <a:srgbClr val="002060"/>
              </a:solidFill>
              <a:latin typeface="Times" pitchFamily="18" charset="0"/>
            </a:rPr>
            <a:t>Login</a:t>
          </a:r>
          <a:br>
            <a:rPr lang="en-US" sz="2700" b="1" kern="1200" dirty="0">
              <a:solidFill>
                <a:srgbClr val="002060"/>
              </a:solidFill>
              <a:latin typeface="Times" pitchFamily="18" charset="0"/>
            </a:rPr>
          </a:br>
          <a:r>
            <a:rPr lang="en-US" sz="2700" b="0" kern="1200" dirty="0">
              <a:solidFill>
                <a:srgbClr val="002060"/>
              </a:solidFill>
              <a:latin typeface="Times" pitchFamily="18" charset="0"/>
            </a:rPr>
            <a:t>10% (10,000)</a:t>
          </a:r>
        </a:p>
      </dsp:txBody>
      <dsp:txXfrm rot="5400000">
        <a:off x="0" y="0"/>
        <a:ext cx="2020887" cy="1481733"/>
      </dsp:txXfrm>
    </dsp:sp>
    <dsp:sp modelId="{05B03BF2-357C-450E-8F2B-51C63B62CED0}">
      <dsp:nvSpPr>
        <dsp:cNvPr id="0" name=""/>
        <dsp:cNvSpPr/>
      </dsp:nvSpPr>
      <dsp:spPr>
        <a:xfrm>
          <a:off x="2020887" y="0"/>
          <a:ext cx="2020887" cy="1975644"/>
        </a:xfrm>
        <a:prstGeom prst="round1Rect">
          <a:avLst/>
        </a:prstGeom>
        <a:noFill/>
        <a:ln w="50800" cap="rnd"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b="1" kern="1200" dirty="0">
              <a:solidFill>
                <a:srgbClr val="002060"/>
              </a:solidFill>
              <a:latin typeface="Times" pitchFamily="18" charset="0"/>
            </a:rPr>
            <a:t>Browse</a:t>
          </a:r>
          <a:br>
            <a:rPr lang="en-US" sz="2700" b="1" kern="1200" dirty="0">
              <a:solidFill>
                <a:srgbClr val="002060"/>
              </a:solidFill>
              <a:latin typeface="Times" pitchFamily="18" charset="0"/>
            </a:rPr>
          </a:br>
          <a:r>
            <a:rPr lang="en-US" sz="2700" b="0" kern="1200" dirty="0">
              <a:solidFill>
                <a:srgbClr val="002060"/>
              </a:solidFill>
              <a:latin typeface="Times" pitchFamily="18" charset="0"/>
            </a:rPr>
            <a:t>80% (80,000)</a:t>
          </a:r>
        </a:p>
      </dsp:txBody>
      <dsp:txXfrm>
        <a:off x="2020887" y="0"/>
        <a:ext cx="2020887" cy="1481733"/>
      </dsp:txXfrm>
    </dsp:sp>
    <dsp:sp modelId="{E467E230-3A0E-4D06-8CC4-C0E5C420EC5A}">
      <dsp:nvSpPr>
        <dsp:cNvPr id="0" name=""/>
        <dsp:cNvSpPr/>
      </dsp:nvSpPr>
      <dsp:spPr>
        <a:xfrm rot="10800000">
          <a:off x="0" y="1975644"/>
          <a:ext cx="2020887" cy="1975644"/>
        </a:xfrm>
        <a:prstGeom prst="round1Rect">
          <a:avLst/>
        </a:prstGeom>
        <a:noFill/>
        <a:ln w="50800" cap="rnd"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b="1" kern="1200" dirty="0">
              <a:solidFill>
                <a:srgbClr val="002060"/>
              </a:solidFill>
              <a:latin typeface="Times" pitchFamily="18" charset="0"/>
            </a:rPr>
            <a:t>Purchase</a:t>
          </a:r>
          <a:br>
            <a:rPr lang="en-US" sz="2700" kern="1200" dirty="0">
              <a:solidFill>
                <a:srgbClr val="002060"/>
              </a:solidFill>
              <a:latin typeface="Times" pitchFamily="18" charset="0"/>
            </a:rPr>
          </a:br>
          <a:r>
            <a:rPr lang="en-US" sz="2700" kern="1200" dirty="0">
              <a:solidFill>
                <a:srgbClr val="002060"/>
              </a:solidFill>
              <a:latin typeface="Times" pitchFamily="18" charset="0"/>
            </a:rPr>
            <a:t>5% (5,000)</a:t>
          </a:r>
        </a:p>
      </dsp:txBody>
      <dsp:txXfrm rot="10800000">
        <a:off x="0" y="2469555"/>
        <a:ext cx="2020887" cy="1481733"/>
      </dsp:txXfrm>
    </dsp:sp>
    <dsp:sp modelId="{E23529A6-F6FD-45A3-BD17-DE49EA929E05}">
      <dsp:nvSpPr>
        <dsp:cNvPr id="0" name=""/>
        <dsp:cNvSpPr/>
      </dsp:nvSpPr>
      <dsp:spPr>
        <a:xfrm rot="5400000">
          <a:off x="2043509" y="1953022"/>
          <a:ext cx="1975644" cy="2020887"/>
        </a:xfrm>
        <a:prstGeom prst="round1Rect">
          <a:avLst/>
        </a:prstGeom>
        <a:noFill/>
        <a:ln w="50800" cap="rnd"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b="1" kern="1200" dirty="0">
              <a:solidFill>
                <a:srgbClr val="002060"/>
              </a:solidFill>
              <a:latin typeface="Times" pitchFamily="18" charset="0"/>
            </a:rPr>
            <a:t>Logout</a:t>
          </a:r>
          <a:br>
            <a:rPr lang="en-US" sz="2700" kern="1200" dirty="0">
              <a:solidFill>
                <a:srgbClr val="002060"/>
              </a:solidFill>
              <a:latin typeface="Times" pitchFamily="18" charset="0"/>
            </a:rPr>
          </a:br>
          <a:r>
            <a:rPr lang="en-US" sz="2700" kern="1200" dirty="0">
              <a:solidFill>
                <a:srgbClr val="002060"/>
              </a:solidFill>
              <a:latin typeface="Times" pitchFamily="18" charset="0"/>
            </a:rPr>
            <a:t>5% (5,000)</a:t>
          </a:r>
        </a:p>
      </dsp:txBody>
      <dsp:txXfrm rot="-5400000">
        <a:off x="2020887" y="2469554"/>
        <a:ext cx="2020887" cy="1481733"/>
      </dsp:txXfrm>
    </dsp:sp>
    <dsp:sp modelId="{9E0F7981-CF83-4E80-A130-5C6B20B222BE}">
      <dsp:nvSpPr>
        <dsp:cNvPr id="0" name=""/>
        <dsp:cNvSpPr/>
      </dsp:nvSpPr>
      <dsp:spPr>
        <a:xfrm>
          <a:off x="1414621" y="1481733"/>
          <a:ext cx="1212532" cy="987822"/>
        </a:xfrm>
        <a:prstGeom prst="roundRect">
          <a:avLst/>
        </a:prstGeom>
        <a:solidFill>
          <a:schemeClr val="accent1">
            <a:tint val="60000"/>
            <a:hueOff val="0"/>
            <a:satOff val="0"/>
            <a:lumOff val="0"/>
            <a:alphaOff val="0"/>
          </a:schemeClr>
        </a:solidFill>
        <a:ln w="12700" cap="flat" cmpd="sng" algn="ctr">
          <a:solidFill>
            <a:scrgbClr r="0" g="0" b="0"/>
          </a:solidFill>
          <a:prstDash val="sysDot"/>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i="1" kern="1200" dirty="0">
              <a:latin typeface="Times" pitchFamily="18" charset="0"/>
            </a:rPr>
            <a:t>100%</a:t>
          </a:r>
        </a:p>
      </dsp:txBody>
      <dsp:txXfrm>
        <a:off x="1462842" y="1529954"/>
        <a:ext cx="1116090" cy="891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56208-B0CA-4634-A815-4D58BE15303F}">
      <dsp:nvSpPr>
        <dsp:cNvPr id="0" name=""/>
        <dsp:cNvSpPr/>
      </dsp:nvSpPr>
      <dsp:spPr>
        <a:xfrm>
          <a:off x="1374151" y="1929"/>
          <a:ext cx="1291885" cy="717714"/>
        </a:xfrm>
        <a:prstGeom prst="roundRect">
          <a:avLst>
            <a:gd name="adj" fmla="val 10000"/>
          </a:avLst>
        </a:prstGeom>
        <a:noFill/>
        <a:ln w="50800" cap="rnd"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rgbClr val="002060"/>
              </a:solidFill>
              <a:latin typeface="Times" pitchFamily="18" charset="0"/>
            </a:rPr>
            <a:t>Login</a:t>
          </a:r>
        </a:p>
      </dsp:txBody>
      <dsp:txXfrm>
        <a:off x="1395172" y="22950"/>
        <a:ext cx="1249843" cy="675672"/>
      </dsp:txXfrm>
    </dsp:sp>
    <dsp:sp modelId="{4F11A43F-8C3A-4E23-AA6C-AF59F9C954C8}">
      <dsp:nvSpPr>
        <dsp:cNvPr id="0" name=""/>
        <dsp:cNvSpPr/>
      </dsp:nvSpPr>
      <dsp:spPr>
        <a:xfrm rot="5400000">
          <a:off x="1885522" y="737586"/>
          <a:ext cx="269142" cy="32297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1923202" y="764501"/>
        <a:ext cx="193783" cy="188399"/>
      </dsp:txXfrm>
    </dsp:sp>
    <dsp:sp modelId="{D3B6C4B0-6C7C-4CDB-A258-E3A8DF78E3A4}">
      <dsp:nvSpPr>
        <dsp:cNvPr id="0" name=""/>
        <dsp:cNvSpPr/>
      </dsp:nvSpPr>
      <dsp:spPr>
        <a:xfrm>
          <a:off x="1374151" y="1078500"/>
          <a:ext cx="1291885" cy="717714"/>
        </a:xfrm>
        <a:prstGeom prst="roundRect">
          <a:avLst>
            <a:gd name="adj" fmla="val 10000"/>
          </a:avLst>
        </a:prstGeom>
        <a:noFill/>
        <a:ln w="50800" cap="rnd"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rgbClr val="002060"/>
              </a:solidFill>
              <a:latin typeface="Times" pitchFamily="18" charset="0"/>
            </a:rPr>
            <a:t>Browse</a:t>
          </a:r>
        </a:p>
      </dsp:txBody>
      <dsp:txXfrm>
        <a:off x="1395172" y="1099521"/>
        <a:ext cx="1249843" cy="675672"/>
      </dsp:txXfrm>
    </dsp:sp>
    <dsp:sp modelId="{D82F4DED-B507-498B-A443-B9C5C9CC39D1}">
      <dsp:nvSpPr>
        <dsp:cNvPr id="0" name=""/>
        <dsp:cNvSpPr/>
      </dsp:nvSpPr>
      <dsp:spPr>
        <a:xfrm rot="5400000">
          <a:off x="1885522" y="1814158"/>
          <a:ext cx="269142" cy="32297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1923202" y="1841073"/>
        <a:ext cx="193783" cy="188399"/>
      </dsp:txXfrm>
    </dsp:sp>
    <dsp:sp modelId="{2E7BC5D5-9C9E-4F76-A2F2-B1EB0B20456F}">
      <dsp:nvSpPr>
        <dsp:cNvPr id="0" name=""/>
        <dsp:cNvSpPr/>
      </dsp:nvSpPr>
      <dsp:spPr>
        <a:xfrm>
          <a:off x="1374151" y="2155072"/>
          <a:ext cx="1291885" cy="717714"/>
        </a:xfrm>
        <a:prstGeom prst="roundRect">
          <a:avLst>
            <a:gd name="adj" fmla="val 10000"/>
          </a:avLst>
        </a:prstGeom>
        <a:noFill/>
        <a:ln w="50800" cap="rnd"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rgbClr val="002060"/>
              </a:solidFill>
              <a:latin typeface="Times" pitchFamily="18" charset="0"/>
            </a:rPr>
            <a:t>Purchase</a:t>
          </a:r>
        </a:p>
      </dsp:txBody>
      <dsp:txXfrm>
        <a:off x="1395172" y="2176093"/>
        <a:ext cx="1249843" cy="675672"/>
      </dsp:txXfrm>
    </dsp:sp>
    <dsp:sp modelId="{243A8F30-2D17-4E42-976D-0399CA03CE5B}">
      <dsp:nvSpPr>
        <dsp:cNvPr id="0" name=""/>
        <dsp:cNvSpPr/>
      </dsp:nvSpPr>
      <dsp:spPr>
        <a:xfrm rot="5400000">
          <a:off x="1885522" y="2890729"/>
          <a:ext cx="269142" cy="32297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1923202" y="2917644"/>
        <a:ext cx="193783" cy="188399"/>
      </dsp:txXfrm>
    </dsp:sp>
    <dsp:sp modelId="{6D815DEF-4B9B-4E33-90B5-089706BB1DE9}">
      <dsp:nvSpPr>
        <dsp:cNvPr id="0" name=""/>
        <dsp:cNvSpPr/>
      </dsp:nvSpPr>
      <dsp:spPr>
        <a:xfrm>
          <a:off x="1374151" y="3231644"/>
          <a:ext cx="1291885" cy="717714"/>
        </a:xfrm>
        <a:prstGeom prst="roundRect">
          <a:avLst>
            <a:gd name="adj" fmla="val 10000"/>
          </a:avLst>
        </a:prstGeom>
        <a:noFill/>
        <a:ln w="50800" cap="rnd"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rgbClr val="002060"/>
              </a:solidFill>
              <a:latin typeface="Times" pitchFamily="18" charset="0"/>
            </a:rPr>
            <a:t>Logout</a:t>
          </a:r>
        </a:p>
      </dsp:txBody>
      <dsp:txXfrm>
        <a:off x="1395172" y="3252665"/>
        <a:ext cx="1249843" cy="675672"/>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821DFD-F05A-8C43-BB8A-3998BC9BC4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BFD3C86-6B07-1E48-A6E1-24B1B6C0824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7EB5B9-BE5C-0C4F-9A7E-10B4FC5D7528}" type="datetimeFigureOut">
              <a:rPr lang="en-US" smtClean="0"/>
              <a:t>10/19/2023</a:t>
            </a:fld>
            <a:endParaRPr lang="en-US"/>
          </a:p>
        </p:txBody>
      </p:sp>
      <p:sp>
        <p:nvSpPr>
          <p:cNvPr id="4" name="Footer Placeholder 3">
            <a:extLst>
              <a:ext uri="{FF2B5EF4-FFF2-40B4-BE49-F238E27FC236}">
                <a16:creationId xmlns:a16="http://schemas.microsoft.com/office/drawing/2014/main" id="{5FB3F004-7551-FD4F-A672-8867051DC1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9D16BDF-8FD1-EB4D-A1E3-7EC7D5D9F9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8A71E0-8A91-184F-B17C-D10873DFB8AB}" type="slidenum">
              <a:rPr lang="en-US" smtClean="0"/>
              <a:t>‹#›</a:t>
            </a:fld>
            <a:endParaRPr lang="en-US"/>
          </a:p>
        </p:txBody>
      </p:sp>
    </p:spTree>
    <p:extLst>
      <p:ext uri="{BB962C8B-B14F-4D97-AF65-F5344CB8AC3E}">
        <p14:creationId xmlns:p14="http://schemas.microsoft.com/office/powerpoint/2010/main" val="24219084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9T01:18:48.9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1,'2813'0,"-2347"10,103 31,-236-10,239 26,-15-13,535-39,-624-7,-79 3,373-3,-417-9,12-1,958 8,-749 6,5111-2,-5619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50.9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1,'0'0,"0"1,0 0,1 0,-1 0,0 0,1 0,-1-1,1 1,-1 0,0 0,1 0,0-1,-1 1,1 0,-1-1,1 1,0-1,0 1,-1 0,1-1,1 1,21 9,-17-8,37 13,0-3,1-1,1-2,-1-2,1-2,80-2,587-6,-701 3,0 0,0-1,16-3,-8-2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51.51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0,'906'0,"-876"0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52.21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32,'42'-6,"-15"1,268-15,5 21,-120 1,142-2,-293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53.35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0,'197'14,"-46"-2,-17-11,36 2,-90 9,-58-7,7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54.38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1,'294'14,"-36"1,340-15,-282-1,-281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55.16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0,'10'0,"18"0,24 0,14 0,10 0,12 0,16 5,5 2,-1 0,-9-2,-11-2,-16 0,-20-2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55.68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31,'376'-15,"-17"-1,-351 16,13 0,-1 1,23 3,-38-3,0-1,-1 1,1 1,0-1,-1 1,1-1,-1 1,0 1,0-1,0 0,0 1,0 0,0 0,6 7,0 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56.30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0,'10'0,"14"0,17 0,21 0,15 0,5 0,-7 0,-11 0,-11 0,-10 0,-8 0,1 0,-1 0,-2 0,-1 0,-6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58.70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0,'16'1,"0"0,24 6,9 1,463 5,-372-14,623 0,-744 1,29 0,-45 0,1 1,-1-1,1 1,-1 0,0 0,1 0,-1 0,0 0,0 1,4 2,-6-4,-1 1,0-1,1 1,-1-1,0 1,1-1,-1 1,0-1,0 1,0-1,1 1,-1 0,0-1,0 1,0-1,0 1,0 0,0-1,0 1,0-1,0 1,0-1,-1 1,1 0,0-1,0 1,0-1,-1 1,1-1,0 1,-1-1,1 1,0-1,-1 1,1-1,-1 0,1 1,-1-1,1 1,-1-1,1 0,-1 0,0 1,-14 10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59.65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1,'5'0,"12"0,17 0,19 0,24 0,20 0,17 0,20 0,2 0,-8 0,-20 0,-24 0,-21 0,-21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9T01:18:51.6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21269 28,'-4'0,"0"-1,0 1,0-1,-7-2,-10-2,-69-4,-97 3,143 5,-1234-1,655 4,-3119-2,3268 40,271-16,-16 3,-149 11,-154-32,68-4,-626 20,-4115-22,2331-1,2103 1,728 1,0 3,0 0,0 2,-35 11,67-17,-37 9,0-3,-67 4,-78-11,100 0,-903-1,549 3,177-16,7 1,-250 15,474-1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9:01.05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0,'5'0,"6"0,7 5,5 2,18 4,18 5,13 1,9-3,11-4,10-4,2-2,-6-3,-11 0,-9-2,-14 0,-12 1,-15-1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9:01.5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1,'12'5,"0"-1,1 0,-1 0,1-1,23 2,68-2,-65-3,546 0,-561 0,43 5,-37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9:02.05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32,'10'0,"13"0,18 5,21 2,21-1,10-1,10-6,22-3,4-7,-4 0,-9 1,-20 2,-20 3,-18 2,-15 1,-14 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43.5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30,'0'2,"0"0,1-1,-1 1,1 0,0-1,0 1,0-1,-1 1,1-1,0 1,1-1,-1 0,0 0,0 0,1 1,-1-1,0 0,1 0,2 1,32 14,-16-10,0-2,-1 0,1-1,24 0,85-5,-59 0,-35 1,19 1,91-12,-27-2,-81 12,0-3,0-1,68-20,-88 20,1 1,1 1,-1 1,27-2,75 4,-78 2,-33-1,1 1,-1 0,0 0,0 1,0 0,0 1,-1 0,1 0,-1 1,9 5,4 3,0-2,1 0,0-2,25 7,-26-11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45.19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0,'3'3,"0"-1,0 0,0 0,1 0,-1-1,0 1,1-1,-1 1,1-1,0 0,5 0,46 4,-37-4,506 4,-289-8,162 3,-382 1,1 0,-1 1,1 0,-1 1,0 1,18 6,-24-6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46.73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0,'11'1,"0"0,0 1,0 0,11 4,31 6,342-3,-262-11,277 1,-396 2,-1 1,1 1,-1-1,1 2,-1 0,0 1,14 7,22 7,-26-10,-5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47.54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1,'147'-1,"162"3,-138 13,52 0,-128-16,62 2,-153-1,0 0,0 1,0-1,0 1,0 0,0 0,0 0,0 1,4 1,-8-2,0-1,0 0,1 1,-1-1,0 1,0-1,0 0,0 1,0-1,0 1,0-1,0 1,0-1,0 1,0-1,0 0,0 1,0-1,0 1,0-1,-1 0,1 1,0-1,0 1,0-1,-1 0,1 1,0-1,0 0,-1 1,1-1,0 0,-1 1,1-1,0 0,-1 0,1 0,-1 1,1-1,0 0,-1 0,0 0,0 1,-14 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48.51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1,'5'0,"-1"1,1 0,-1 0,0 0,0 0,6 3,18 5,92 8,136 3,124-17,-232-3,-138 0,0 1,0 0,0 0,0 1,14 5,-6-1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49.23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32,'147'0,"163"-1,-149-14,25 0,-153 16,0 1,63 13,-72-11,28 0,-34-3,0 1,31 6,-36-3,-13-5,0 0,0 0,0 0,1 0,-1 0,0 0,0 0,0 0,0 0,0 1,1-1,-1 0,0 0,0 0,0 0,0 0,0 1,0-1,1 0,-1 0,0 0,0 0,0 0,0 1,0-1,0 0,0 0,0 0,0 1,0-1,0 0,0 0,0 0,0 0,0 1,0-1,0 0,0 0,0 0,0 0,0 1,0-1,-1 0,1 0,0 0,0 0,0 0,0 1,0-1,0 0,0 0,-1 0,1 0,0 0,0 0,0 0,-1 1,-9 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1T16:28:50.03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1,'6'6,"1"0,0-1,0 0,0 0,0 0,1-1,0 0,0-1,0 1,0-2,0 1,1-1,8 1,14 1,0-2,43-2,-6-1,139 14,90 0,-274-13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DE464-4081-4179-9270-7F16DD2068FE}" type="datetimeFigureOut">
              <a:rPr lang="en-CA" smtClean="0"/>
              <a:t>2023-10-19</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918E3-E1BC-4B38-982C-E3426A8193D2}" type="slidenum">
              <a:rPr lang="en-CA" smtClean="0"/>
              <a:t>‹#›</a:t>
            </a:fld>
            <a:endParaRPr lang="en-CA"/>
          </a:p>
        </p:txBody>
      </p:sp>
    </p:spTree>
    <p:extLst>
      <p:ext uri="{BB962C8B-B14F-4D97-AF65-F5344CB8AC3E}">
        <p14:creationId xmlns:p14="http://schemas.microsoft.com/office/powerpoint/2010/main" val="2103059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1BB18563-7270-4007-8A06-BADE993508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3D6DB79-991A-42A7-81AF-098862315D0B}" type="slidenum">
              <a:rPr lang="en-US" altLang="en-US" smtClean="0"/>
              <a:pPr/>
              <a:t>1</a:t>
            </a:fld>
            <a:endParaRPr lang="en-US" altLang="en-US"/>
          </a:p>
        </p:txBody>
      </p:sp>
      <p:sp>
        <p:nvSpPr>
          <p:cNvPr id="5123" name="Rectangle 2">
            <a:extLst>
              <a:ext uri="{FF2B5EF4-FFF2-40B4-BE49-F238E27FC236}">
                <a16:creationId xmlns:a16="http://schemas.microsoft.com/office/drawing/2014/main" id="{7A64454F-61CC-4B43-A129-5DA4DBB7A577}"/>
              </a:ext>
            </a:extLst>
          </p:cNvPr>
          <p:cNvSpPr>
            <a:spLocks noGrp="1" noRot="1" noChangeAspect="1" noChangeArrowheads="1" noTextEdit="1"/>
          </p:cNvSpPr>
          <p:nvPr>
            <p:ph type="sldImg"/>
          </p:nvPr>
        </p:nvSpPr>
        <p:spPr>
          <a:xfrm>
            <a:off x="1371600" y="1143000"/>
            <a:ext cx="4114800" cy="3086100"/>
          </a:xfrm>
          <a:ln/>
        </p:spPr>
      </p:sp>
      <p:sp>
        <p:nvSpPr>
          <p:cNvPr id="5124" name="Rectangle 3">
            <a:extLst>
              <a:ext uri="{FF2B5EF4-FFF2-40B4-BE49-F238E27FC236}">
                <a16:creationId xmlns:a16="http://schemas.microsoft.com/office/drawing/2014/main" id="{EF6DA842-3697-4C51-A2AA-6E640E453E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So what is a performance regression? As software evolves, the performance of the same feature under the same workload may change.</a:t>
            </a:r>
          </a:p>
          <a:p>
            <a:r>
              <a:rPr lang="en-US" sz="1100" kern="1200" dirty="0">
                <a:solidFill>
                  <a:schemeClr val="tx1"/>
                </a:solidFill>
                <a:effectLst/>
                <a:latin typeface="+mn-lt"/>
                <a:ea typeface="+mn-ea"/>
                <a:cs typeface="+mn-cs"/>
              </a:rPr>
              <a:t>For example, here we have two versions of the system, we examine the performance of the two versions and ask does the new version have worse performance than the old version? If so, then there exists performance regression. </a:t>
            </a:r>
          </a:p>
          <a:p>
            <a:r>
              <a:rPr lang="en-US" sz="1100" kern="1200" dirty="0">
                <a:solidFill>
                  <a:schemeClr val="tx1"/>
                </a:solidFill>
                <a:effectLst/>
                <a:latin typeface="+mn-lt"/>
                <a:ea typeface="+mn-ea"/>
                <a:cs typeface="+mn-cs"/>
              </a:rPr>
              <a:t>Such regressions may compromise the user experience, increase the operating cost of the system, and cause field failures.</a:t>
            </a:r>
          </a:p>
        </p:txBody>
      </p:sp>
    </p:spTree>
    <p:extLst>
      <p:ext uri="{BB962C8B-B14F-4D97-AF65-F5344CB8AC3E}">
        <p14:creationId xmlns:p14="http://schemas.microsoft.com/office/powerpoint/2010/main" val="960412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Test</a:t>
            </a:r>
            <a:r>
              <a:rPr lang="en-CA" sz="1200" b="0" i="0" kern="1200" dirty="0">
                <a:solidFill>
                  <a:schemeClr val="tx1"/>
                </a:solidFill>
                <a:effectLst/>
                <a:latin typeface="+mn-lt"/>
                <a:ea typeface="+mn-ea"/>
                <a:cs typeface="+mn-cs"/>
              </a:rPr>
              <a:t> – Document your Performance Testing Strategy and validate the application for the documented Non Functional Requirements. Evolve your Performance Monitoring &amp; Capacity Management strategy as you move through SVT.</a:t>
            </a:r>
          </a:p>
        </p:txBody>
      </p:sp>
      <p:sp>
        <p:nvSpPr>
          <p:cNvPr id="4" name="Slide Number Placeholder 3"/>
          <p:cNvSpPr>
            <a:spLocks noGrp="1"/>
          </p:cNvSpPr>
          <p:nvPr>
            <p:ph type="sldNum" sz="quarter" idx="5"/>
          </p:nvPr>
        </p:nvSpPr>
        <p:spPr/>
        <p:txBody>
          <a:bodyPr/>
          <a:lstStyle/>
          <a:p>
            <a:fld id="{DA3918E3-E1BC-4B38-982C-E3426A8193D2}" type="slidenum">
              <a:rPr lang="en-CA" smtClean="0"/>
              <a:t>23</a:t>
            </a:fld>
            <a:endParaRPr lang="en-CA"/>
          </a:p>
        </p:txBody>
      </p:sp>
    </p:spTree>
    <p:extLst>
      <p:ext uri="{BB962C8B-B14F-4D97-AF65-F5344CB8AC3E}">
        <p14:creationId xmlns:p14="http://schemas.microsoft.com/office/powerpoint/2010/main" val="190835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They modify the definition of support to include cost of event info, but it still follow the </a:t>
            </a:r>
            <a:r>
              <a:rPr lang="en-CA" dirty="0" err="1"/>
              <a:t>aprior</a:t>
            </a:r>
            <a:r>
              <a:rPr lang="en-CA" dirty="0"/>
              <a:t> property.</a:t>
            </a:r>
          </a:p>
        </p:txBody>
      </p:sp>
      <p:sp>
        <p:nvSpPr>
          <p:cNvPr id="4" name="Slide Number Placeholder 3"/>
          <p:cNvSpPr>
            <a:spLocks noGrp="1"/>
          </p:cNvSpPr>
          <p:nvPr>
            <p:ph type="sldNum" sz="quarter" idx="5"/>
          </p:nvPr>
        </p:nvSpPr>
        <p:spPr/>
        <p:txBody>
          <a:bodyPr/>
          <a:lstStyle/>
          <a:p>
            <a:pPr>
              <a:defRPr/>
            </a:pPr>
            <a:fld id="{1CADFCA2-ECE9-4784-B5B4-734DC38F3DFF}" type="slidenum">
              <a:rPr lang="en-US" smtClean="0"/>
              <a:pPr>
                <a:defRPr/>
              </a:pPr>
              <a:t>25</a:t>
            </a:fld>
            <a:endParaRPr lang="en-US"/>
          </a:p>
        </p:txBody>
      </p:sp>
    </p:spTree>
    <p:extLst>
      <p:ext uri="{BB962C8B-B14F-4D97-AF65-F5344CB8AC3E}">
        <p14:creationId xmlns:p14="http://schemas.microsoft.com/office/powerpoint/2010/main" val="2421600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problem as early as possible. Don’t only rely on performance testing for the performance requirements of your system only.</a:t>
            </a:r>
            <a:endParaRPr lang="LID4096" dirty="0"/>
          </a:p>
        </p:txBody>
      </p:sp>
      <p:sp>
        <p:nvSpPr>
          <p:cNvPr id="4" name="Slide Number Placeholder 3"/>
          <p:cNvSpPr>
            <a:spLocks noGrp="1"/>
          </p:cNvSpPr>
          <p:nvPr>
            <p:ph type="sldNum" sz="quarter" idx="5"/>
          </p:nvPr>
        </p:nvSpPr>
        <p:spPr/>
        <p:txBody>
          <a:bodyPr/>
          <a:lstStyle/>
          <a:p>
            <a:fld id="{DA3918E3-E1BC-4B38-982C-E3426A8193D2}" type="slidenum">
              <a:rPr lang="en-CA" smtClean="0"/>
              <a:t>26</a:t>
            </a:fld>
            <a:endParaRPr lang="en-CA"/>
          </a:p>
        </p:txBody>
      </p:sp>
    </p:spTree>
    <p:extLst>
      <p:ext uri="{BB962C8B-B14F-4D97-AF65-F5344CB8AC3E}">
        <p14:creationId xmlns:p14="http://schemas.microsoft.com/office/powerpoint/2010/main" val="2009416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DA3918E3-E1BC-4B38-982C-E3426A8193D2}" type="slidenum">
              <a:rPr lang="en-CA" smtClean="0"/>
              <a:t>30</a:t>
            </a:fld>
            <a:endParaRPr lang="en-CA"/>
          </a:p>
        </p:txBody>
      </p:sp>
    </p:spTree>
    <p:extLst>
      <p:ext uri="{BB962C8B-B14F-4D97-AF65-F5344CB8AC3E}">
        <p14:creationId xmlns:p14="http://schemas.microsoft.com/office/powerpoint/2010/main" val="34287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endParaRPr lang="en-US" sz="1300" dirty="0"/>
          </a:p>
          <a:p>
            <a:endParaRPr lang="en-US" sz="1300" dirty="0"/>
          </a:p>
          <a:p>
            <a:r>
              <a:rPr lang="en-US" sz="1300" dirty="0"/>
              <a:t>- The drops in CPU usage indicate that a deadlock repeatedly occurred, followed by a release on timeout. An investigation of the code showed that this was indeed</a:t>
            </a:r>
          </a:p>
          <a:p>
            <a:r>
              <a:rPr lang="en-US" sz="1300" dirty="0"/>
              <a:t>the case. The problem was remedied, and troughs went away on a subsequent run.</a:t>
            </a:r>
          </a:p>
          <a:p>
            <a:endParaRPr lang="en-US" sz="1300" dirty="0"/>
          </a:p>
          <a:p>
            <a:r>
              <a:rPr lang="en-US" sz="1300" dirty="0"/>
              <a:t>- The constant increase in memory usage indicates the presence of a memory leak. The cause of the leak was identified and eliminated.</a:t>
            </a:r>
          </a:p>
          <a:p>
            <a:endParaRPr lang="en-US" sz="1300" dirty="0"/>
          </a:p>
          <a:p>
            <a:r>
              <a:rPr lang="en-US" sz="1300" dirty="0"/>
              <a:t>This example illustrates how the analysis of performance measurements was used to identify and eliminate two potential causes of system instability. The repeated</a:t>
            </a:r>
          </a:p>
          <a:p>
            <a:r>
              <a:rPr lang="en-US" sz="1300" dirty="0"/>
              <a:t>deadlocks resulted in intervals in which no useful work was being done. Any transactions in progress or triggered during those intervals would have had very large</a:t>
            </a:r>
          </a:p>
          <a:p>
            <a:r>
              <a:rPr lang="en-US" sz="1300" dirty="0"/>
              <a:t>response times. In production, the memory leak would have resulted in a system crash or else necessitated the stopping and restarting of the system to prevent it, had</a:t>
            </a:r>
          </a:p>
          <a:p>
            <a:r>
              <a:rPr lang="en-US" sz="1300" dirty="0"/>
              <a:t>it been allowed to continue long enough.</a:t>
            </a:r>
          </a:p>
          <a:p>
            <a:endParaRPr lang="en-US" sz="1300" dirty="0"/>
          </a:p>
          <a:p>
            <a:r>
              <a:rPr lang="en-US" sz="1300" dirty="0"/>
              <a:t>In Fig. 15.2, we see measurements of the same use case after the problems encountered were remedied. The CPU utilization oscillates within a very small range</a:t>
            </a:r>
          </a:p>
          <a:p>
            <a:r>
              <a:rPr lang="en-US" sz="1300" dirty="0"/>
              <a:t>rather than dropping down to zero from time to time as in Fig. 15.1. Also, the number of committed bytes stays fairly constant throughout the run rather than increasing</a:t>
            </a:r>
          </a:p>
          <a:p>
            <a:r>
              <a:rPr lang="en-US" sz="1300" dirty="0"/>
              <a:t>once the initial </a:t>
            </a:r>
            <a:r>
              <a:rPr lang="en-US" sz="1300" dirty="0" err="1"/>
              <a:t>rampup</a:t>
            </a:r>
            <a:r>
              <a:rPr lang="en-US" sz="1300" dirty="0"/>
              <a:t> period is over.</a:t>
            </a:r>
            <a:endParaRPr lang="en-US" dirty="0"/>
          </a:p>
        </p:txBody>
      </p:sp>
    </p:spTree>
    <p:extLst>
      <p:ext uri="{BB962C8B-B14F-4D97-AF65-F5344CB8AC3E}">
        <p14:creationId xmlns:p14="http://schemas.microsoft.com/office/powerpoint/2010/main" val="2060912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300" dirty="0"/>
              <a:t>Figure 15.1 shows measurements of a system under constant load. The processor usage drops off from time to time, and then resumes its normal usage after showing a</a:t>
            </a:r>
          </a:p>
          <a:p>
            <a:r>
              <a:rPr lang="en-US" sz="1300" dirty="0"/>
              <a:t>spike of activity following the </a:t>
            </a:r>
            <a:r>
              <a:rPr lang="en-US" sz="1300" dirty="0" err="1"/>
              <a:t>dropoff</a:t>
            </a:r>
            <a:r>
              <a:rPr lang="en-US" sz="1300" dirty="0"/>
              <a:t>. Memory usage increases at a rate that appears to be nearly constant. The spike in I/O activity may be attributable to logging.</a:t>
            </a:r>
          </a:p>
          <a:p>
            <a:endParaRPr lang="en-US" sz="1300" dirty="0"/>
          </a:p>
          <a:p>
            <a:r>
              <a:rPr lang="en-US" sz="1300" dirty="0"/>
              <a:t>- The drops in CPU usage indicate that a deadlock repeatedly occurred, followed by a release on timeout. An investigation of the code showed that this was indeed</a:t>
            </a:r>
          </a:p>
          <a:p>
            <a:r>
              <a:rPr lang="en-US" sz="1300" dirty="0"/>
              <a:t>the case. The problem was remedied, and troughs went away on a subsequent run.</a:t>
            </a:r>
          </a:p>
          <a:p>
            <a:r>
              <a:rPr lang="en-US" sz="1300" dirty="0"/>
              <a:t>- The constant increase in memory usage indicates the presence of a memory leak. The cause of the leak was identified and eliminated.</a:t>
            </a:r>
          </a:p>
          <a:p>
            <a:endParaRPr lang="en-US" sz="1300" dirty="0"/>
          </a:p>
          <a:p>
            <a:r>
              <a:rPr lang="en-US" sz="1300" dirty="0"/>
              <a:t>This example illustrates how the analysis of performance measurements was used to identify and eliminate two potential causes of system instability. The repeated</a:t>
            </a:r>
          </a:p>
          <a:p>
            <a:r>
              <a:rPr lang="en-US" sz="1300" dirty="0"/>
              <a:t>deadlocks resulted in intervals in which no useful work was being done. Any transactions in progress or triggered during those intervals would have had very large</a:t>
            </a:r>
          </a:p>
          <a:p>
            <a:r>
              <a:rPr lang="en-US" sz="1300" dirty="0"/>
              <a:t>response times. In production, the memory leak would have resulted in a system crash or else necessitated the stopping and restarting of the system to prevent it, had</a:t>
            </a:r>
          </a:p>
          <a:p>
            <a:r>
              <a:rPr lang="en-US" sz="1300" dirty="0"/>
              <a:t>it been allowed to continue long enough.</a:t>
            </a:r>
          </a:p>
          <a:p>
            <a:endParaRPr lang="en-US" sz="1300" dirty="0"/>
          </a:p>
          <a:p>
            <a:r>
              <a:rPr lang="en-US" sz="1300" dirty="0"/>
              <a:t>In Fig. 15.2, we see measurements of the same use case after the problems encountered were remedied. The CPU utilization oscillates within a very small range</a:t>
            </a:r>
          </a:p>
          <a:p>
            <a:r>
              <a:rPr lang="en-US" sz="1300" dirty="0"/>
              <a:t>rather than dropping down to zero from time to time as in Fig. 15.1. Also, the number of committed bytes stays fairly constant throughout the run rather than increasing</a:t>
            </a:r>
          </a:p>
          <a:p>
            <a:r>
              <a:rPr lang="en-US" sz="1300" dirty="0"/>
              <a:t>once the initial </a:t>
            </a:r>
            <a:r>
              <a:rPr lang="en-US" sz="1300" dirty="0" err="1"/>
              <a:t>rampup</a:t>
            </a:r>
            <a:r>
              <a:rPr lang="en-US" sz="1300" dirty="0"/>
              <a:t> period is over.</a:t>
            </a:r>
            <a:endParaRPr lang="en-US" dirty="0"/>
          </a:p>
        </p:txBody>
      </p:sp>
    </p:spTree>
    <p:extLst>
      <p:ext uri="{BB962C8B-B14F-4D97-AF65-F5344CB8AC3E}">
        <p14:creationId xmlns:p14="http://schemas.microsoft.com/office/powerpoint/2010/main" val="1767654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 testing in general assess the system behavior under load to detect load-related problems. </a:t>
            </a:r>
          </a:p>
          <a:p>
            <a:r>
              <a:rPr lang="en-US" dirty="0"/>
              <a:t>This figure illustrates</a:t>
            </a:r>
            <a:r>
              <a:rPr lang="en-US" baseline="0" dirty="0"/>
              <a:t> a typical setup of a load test …</a:t>
            </a:r>
            <a:endParaRPr lang="en-US" dirty="0"/>
          </a:p>
        </p:txBody>
      </p:sp>
    </p:spTree>
    <p:extLst>
      <p:ext uri="{BB962C8B-B14F-4D97-AF65-F5344CB8AC3E}">
        <p14:creationId xmlns:p14="http://schemas.microsoft.com/office/powerpoint/2010/main" val="2394558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you have a system , the load requirement is 1000 request/second, then you use requirement to design test</a:t>
            </a:r>
          </a:p>
        </p:txBody>
      </p:sp>
    </p:spTree>
    <p:extLst>
      <p:ext uri="{BB962C8B-B14F-4D97-AF65-F5344CB8AC3E}">
        <p14:creationId xmlns:p14="http://schemas.microsoft.com/office/powerpoint/2010/main" val="117607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When design a workload, we need to consider to things, the portion of each load and the intensity of the load</a:t>
            </a:r>
            <a:endParaRPr lang="LID4096" dirty="0"/>
          </a:p>
        </p:txBody>
      </p:sp>
      <p:sp>
        <p:nvSpPr>
          <p:cNvPr id="4" name="Slide Number Placeholder 3"/>
          <p:cNvSpPr>
            <a:spLocks noGrp="1"/>
          </p:cNvSpPr>
          <p:nvPr>
            <p:ph type="sldNum" sz="quarter" idx="5"/>
          </p:nvPr>
        </p:nvSpPr>
        <p:spPr/>
        <p:txBody>
          <a:bodyPr/>
          <a:lstStyle/>
          <a:p>
            <a:fld id="{DA3918E3-E1BC-4B38-982C-E3426A8193D2}" type="slidenum">
              <a:rPr lang="en-CA" smtClean="0"/>
              <a:t>43</a:t>
            </a:fld>
            <a:endParaRPr lang="en-CA"/>
          </a:p>
        </p:txBody>
      </p:sp>
    </p:spTree>
    <p:extLst>
      <p:ext uri="{BB962C8B-B14F-4D97-AF65-F5344CB8AC3E}">
        <p14:creationId xmlns:p14="http://schemas.microsoft.com/office/powerpoint/2010/main" val="2225145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http://highscalability.com/blog/2014/2/26/the-whatsapp-architecture-facebook-bought-for-19-billion.html</a:t>
            </a:r>
          </a:p>
          <a:p>
            <a:endParaRPr lang="en-US" dirty="0"/>
          </a:p>
          <a:p>
            <a:r>
              <a:rPr lang="en-US"/>
              <a:t>http://highscalability.com/blog/2010/12/31/facebook-in-20-minutes-27m-photos-102m-comments-46m-messages.html</a:t>
            </a:r>
          </a:p>
          <a:p>
            <a:endParaRPr lang="en-US" dirty="0"/>
          </a:p>
          <a:p>
            <a:r>
              <a:rPr lang="en-US" dirty="0"/>
              <a:t>http://highscalability.com/blog/2015/1/12/the-stunning-scale-of-aws-and-what-it-means-for-the-future-o.html</a:t>
            </a:r>
          </a:p>
          <a:p>
            <a:endParaRPr lang="en-US" dirty="0"/>
          </a:p>
          <a:p>
            <a:r>
              <a:rPr lang="en-US" dirty="0"/>
              <a:t>http://highscalability.com/blog/2014/7/21/stackoverflow-update-560m-pageviews-a-month-25-servers-and-i.html</a:t>
            </a:r>
          </a:p>
          <a:p>
            <a:endParaRPr lang="en-US" dirty="0"/>
          </a:p>
          <a:p>
            <a:r>
              <a:rPr lang="en-US" dirty="0"/>
              <a:t>Note that 2600-3000 </a:t>
            </a:r>
            <a:r>
              <a:rPr lang="en-US" dirty="0" err="1"/>
              <a:t>req</a:t>
            </a:r>
            <a:r>
              <a:rPr lang="en-US" dirty="0"/>
              <a:t>/sec for </a:t>
            </a:r>
            <a:r>
              <a:rPr lang="en-US" dirty="0" err="1"/>
              <a:t>stackoverflow</a:t>
            </a:r>
            <a:r>
              <a:rPr lang="en-US" dirty="0"/>
              <a:t> is the </a:t>
            </a:r>
            <a:r>
              <a:rPr lang="en-US" b="1" dirty="0"/>
              <a:t>peak rate on</a:t>
            </a:r>
            <a:r>
              <a:rPr lang="en-US" b="1" baseline="0" dirty="0"/>
              <a:t> most work days</a:t>
            </a:r>
          </a:p>
          <a:p>
            <a:endParaRPr lang="en-US" b="1" baseline="0" dirty="0"/>
          </a:p>
          <a:p>
            <a:r>
              <a:rPr lang="en-US" b="0" dirty="0"/>
              <a:t>http://highscalability.com/blog/2012/2/13/tumblr-architecture-15-billion-page-views-a-month-and-harder.html</a:t>
            </a:r>
          </a:p>
          <a:p>
            <a:endParaRPr lang="en-US" b="0" dirty="0"/>
          </a:p>
          <a:p>
            <a:r>
              <a:rPr lang="en-US" b="1" u="sng" dirty="0">
                <a:solidFill>
                  <a:srgbClr val="FF0000"/>
                </a:solidFill>
              </a:rPr>
              <a:t>Need to mention “Enterprise systems” used by hundreds or thousands of</a:t>
            </a:r>
            <a:r>
              <a:rPr lang="en-US" b="1" u="sng" baseline="0" dirty="0">
                <a:solidFill>
                  <a:srgbClr val="FF0000"/>
                </a:solidFill>
              </a:rPr>
              <a:t> users</a:t>
            </a:r>
            <a:endParaRPr lang="en-US" b="1" u="sng" dirty="0">
              <a:solidFill>
                <a:srgbClr val="FF0000"/>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D39FF255-4912-483F-ADBD-ADA145191182}" type="slidenum">
              <a:rPr lang="en-US" smtClean="0"/>
              <a:pPr/>
              <a:t>3</a:t>
            </a:fld>
            <a:endParaRPr lang="en-US"/>
          </a:p>
        </p:txBody>
      </p:sp>
    </p:spTree>
    <p:extLst>
      <p:ext uri="{BB962C8B-B14F-4D97-AF65-F5344CB8AC3E}">
        <p14:creationId xmlns:p14="http://schemas.microsoft.com/office/powerpoint/2010/main" val="3864108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aggregate-workload based load design approach aims to generate the individual target request rates. For example, an e-commerce system is expected to handle three types of requests with different transaction rates: ten thousand purchasing requests per second, three million browsing requests per second, and five hundred registration requests per second. The resulting load, using the aggregate-workload based load design approach, should resemble these transaction rates.</a:t>
            </a:r>
          </a:p>
          <a:p>
            <a:endParaRPr lang="en-US" dirty="0"/>
          </a:p>
          <a:p>
            <a:r>
              <a:rPr lang="en-US" dirty="0"/>
              <a:t>generating requests that are derived from realistic use cases</a:t>
            </a:r>
          </a:p>
        </p:txBody>
      </p:sp>
    </p:spTree>
    <p:extLst>
      <p:ext uri="{BB962C8B-B14F-4D97-AF65-F5344CB8AC3E}">
        <p14:creationId xmlns:p14="http://schemas.microsoft.com/office/powerpoint/2010/main" val="3328330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Apache access logs, will</a:t>
            </a:r>
            <a:r>
              <a:rPr lang="en-US" baseline="0" dirty="0"/>
              <a:t> be used later in the demo and the assignments</a:t>
            </a:r>
            <a:endParaRPr lang="en-US" dirty="0"/>
          </a:p>
        </p:txBody>
      </p:sp>
      <p:sp>
        <p:nvSpPr>
          <p:cNvPr id="4" name="Slide Number Placeholder 3"/>
          <p:cNvSpPr>
            <a:spLocks noGrp="1"/>
          </p:cNvSpPr>
          <p:nvPr>
            <p:ph type="sldNum" sz="quarter" idx="10"/>
          </p:nvPr>
        </p:nvSpPr>
        <p:spPr/>
        <p:txBody>
          <a:bodyPr/>
          <a:lstStyle/>
          <a:p>
            <a:pPr>
              <a:defRPr/>
            </a:pPr>
            <a:fld id="{4D260EE0-BA4A-4776-B62D-1F62EB2360FA}" type="slidenum">
              <a:rPr lang="en-US" altLang="en-US" smtClean="0"/>
              <a:pPr>
                <a:defRPr/>
              </a:pPr>
              <a:t>46</a:t>
            </a:fld>
            <a:endParaRPr lang="en-US" altLang="en-US"/>
          </a:p>
        </p:txBody>
      </p:sp>
    </p:spTree>
    <p:extLst>
      <p:ext uri="{BB962C8B-B14F-4D97-AF65-F5344CB8AC3E}">
        <p14:creationId xmlns:p14="http://schemas.microsoft.com/office/powerpoint/2010/main" val="2082751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Steady load for measurements and for detecting</a:t>
            </a:r>
            <a:r>
              <a:rPr lang="en-US" baseline="0" dirty="0"/>
              <a:t> things like memory leaks</a:t>
            </a:r>
          </a:p>
          <a:p>
            <a:endParaRPr lang="en-US" baseline="0" dirty="0"/>
          </a:p>
          <a:p>
            <a:r>
              <a:rPr lang="en-US" baseline="0" dirty="0"/>
              <a:t>Conduct a </a:t>
            </a:r>
            <a:r>
              <a:rPr lang="en-US" baseline="0" dirty="0" err="1"/>
              <a:t>perfmon</a:t>
            </a:r>
            <a:r>
              <a:rPr lang="en-US" baseline="0" dirty="0"/>
              <a:t> demo to show the CPU and memory usage</a:t>
            </a:r>
            <a:endParaRPr lang="en-US" dirty="0"/>
          </a:p>
        </p:txBody>
      </p:sp>
    </p:spTree>
    <p:extLst>
      <p:ext uri="{BB962C8B-B14F-4D97-AF65-F5344CB8AC3E}">
        <p14:creationId xmlns:p14="http://schemas.microsoft.com/office/powerpoint/2010/main" val="1709409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612">
              <a:defRPr/>
            </a:pPr>
            <a:r>
              <a:rPr lang="en-CA" dirty="0"/>
              <a:t>Load testing workloads (or load test</a:t>
            </a:r>
            <a:r>
              <a:rPr lang="en-CA" baseline="0" dirty="0"/>
              <a:t> cases) are typically based on historical field workloads.  However, field workload are continuously changing. </a:t>
            </a:r>
            <a:r>
              <a:rPr lang="en-US" dirty="0"/>
              <a:t>One example is #</a:t>
            </a:r>
            <a:r>
              <a:rPr lang="en-US" baseline="0" dirty="0"/>
              <a:t> of user increases. </a:t>
            </a:r>
            <a:endParaRPr lang="en-CA" dirty="0"/>
          </a:p>
        </p:txBody>
      </p:sp>
    </p:spTree>
    <p:extLst>
      <p:ext uri="{BB962C8B-B14F-4D97-AF65-F5344CB8AC3E}">
        <p14:creationId xmlns:p14="http://schemas.microsoft.com/office/powerpoint/2010/main" val="1496082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 Certain functions are more likely to cause performance issues, like memory allocation, sync function. </a:t>
            </a:r>
            <a:endParaRPr lang="LID4096" dirty="0"/>
          </a:p>
        </p:txBody>
      </p:sp>
      <p:sp>
        <p:nvSpPr>
          <p:cNvPr id="4" name="Slide Number Placeholder 3"/>
          <p:cNvSpPr>
            <a:spLocks noGrp="1"/>
          </p:cNvSpPr>
          <p:nvPr>
            <p:ph type="sldNum" sz="quarter" idx="5"/>
          </p:nvPr>
        </p:nvSpPr>
        <p:spPr/>
        <p:txBody>
          <a:bodyPr/>
          <a:lstStyle/>
          <a:p>
            <a:fld id="{DA3918E3-E1BC-4B38-982C-E3426A8193D2}" type="slidenum">
              <a:rPr lang="en-CA" smtClean="0"/>
              <a:t>54</a:t>
            </a:fld>
            <a:endParaRPr lang="en-CA"/>
          </a:p>
        </p:txBody>
      </p:sp>
    </p:spTree>
    <p:extLst>
      <p:ext uri="{BB962C8B-B14F-4D97-AF65-F5344CB8AC3E}">
        <p14:creationId xmlns:p14="http://schemas.microsoft.com/office/powerpoint/2010/main" val="3381883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user can say this image</a:t>
            </a:r>
            <a:r>
              <a:rPr lang="en-US" baseline="0" dirty="0"/>
              <a:t> is a bit off to the right (or smaller than expect). But the other two approaches cannot. </a:t>
            </a:r>
            <a:r>
              <a:rPr lang="en-US" baseline="0" dirty="0" err="1"/>
              <a:t>uTest</a:t>
            </a:r>
            <a:r>
              <a:rPr lang="en-US" baseline="0" dirty="0"/>
              <a:t>: https://www.utest.com</a:t>
            </a:r>
          </a:p>
        </p:txBody>
      </p:sp>
    </p:spTree>
    <p:extLst>
      <p:ext uri="{BB962C8B-B14F-4D97-AF65-F5344CB8AC3E}">
        <p14:creationId xmlns:p14="http://schemas.microsoft.com/office/powerpoint/2010/main" val="2553447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Peer-to-peer, there could be a central agent which coordinates among the load as well (Master/Salve style)</a:t>
            </a:r>
            <a:endParaRPr lang="en-US" dirty="0"/>
          </a:p>
        </p:txBody>
      </p:sp>
    </p:spTree>
    <p:extLst>
      <p:ext uri="{BB962C8B-B14F-4D97-AF65-F5344CB8AC3E}">
        <p14:creationId xmlns:p14="http://schemas.microsoft.com/office/powerpoint/2010/main" val="3238420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Typically a timer series like data (periodically</a:t>
            </a:r>
            <a:r>
              <a:rPr lang="en-US" baseline="0" dirty="0"/>
              <a:t> sampling data: can be a snapshot, can be an average, or can aggregate [e.g. total number of packets received])</a:t>
            </a:r>
          </a:p>
          <a:p>
            <a:r>
              <a:rPr lang="en-US" baseline="0" dirty="0"/>
              <a:t>They are usually resource usage or system level metrics (e.g., # of input/output requests).</a:t>
            </a:r>
          </a:p>
          <a:p>
            <a:r>
              <a:rPr lang="en-US" baseline="0" dirty="0"/>
              <a:t>Lots of counters and follows different trend over time</a:t>
            </a:r>
            <a:endParaRPr lang="en-US" dirty="0"/>
          </a:p>
        </p:txBody>
      </p:sp>
    </p:spTree>
    <p:extLst>
      <p:ext uri="{BB962C8B-B14F-4D97-AF65-F5344CB8AC3E}">
        <p14:creationId xmlns:p14="http://schemas.microsoft.com/office/powerpoint/2010/main" val="1831835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Output statements that developers insert</a:t>
            </a:r>
            <a:r>
              <a:rPr lang="en-US" baseline="0" dirty="0"/>
              <a:t> into the code. </a:t>
            </a:r>
            <a:endParaRPr lang="en-US" dirty="0"/>
          </a:p>
          <a:p>
            <a:r>
              <a:rPr lang="en-US" dirty="0"/>
              <a:t>1. Mention</a:t>
            </a:r>
            <a:r>
              <a:rPr lang="en-US" baseline="0" dirty="0"/>
              <a:t> that it’s per line</a:t>
            </a:r>
          </a:p>
          <a:p>
            <a:r>
              <a:rPr lang="en-US" dirty="0"/>
              <a:t>2.</a:t>
            </a:r>
            <a:r>
              <a:rPr lang="en-US" baseline="0" dirty="0"/>
              <a:t> Mention it contains the business level process steps and background activities (e.g. periodic health checks), and errors</a:t>
            </a:r>
          </a:p>
          <a:p>
            <a:r>
              <a:rPr lang="en-US" baseline="0" dirty="0"/>
              <a:t>3. Contains rich information about system behavior but it’s free formed data</a:t>
            </a:r>
            <a:endParaRPr lang="en-US" dirty="0"/>
          </a:p>
        </p:txBody>
      </p:sp>
    </p:spTree>
    <p:extLst>
      <p:ext uri="{BB962C8B-B14F-4D97-AF65-F5344CB8AC3E}">
        <p14:creationId xmlns:p14="http://schemas.microsoft.com/office/powerpoint/2010/main" val="2105664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29747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857500" y="514350"/>
            <a:ext cx="3429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US" sz="1100" b="0" kern="1200" dirty="0">
                <a:solidFill>
                  <a:schemeClr val="tx1"/>
                </a:solidFill>
                <a:effectLst/>
                <a:latin typeface="+mn-lt"/>
                <a:ea typeface="+mn-ea"/>
                <a:cs typeface="+mn-cs"/>
              </a:rPr>
              <a:t>Performance is an important aspect of software quality</a:t>
            </a:r>
            <a:r>
              <a:rPr lang="en-US" altLang="zh-CN" sz="1100" b="0" kern="1200" dirty="0">
                <a:solidFill>
                  <a:schemeClr val="tx1"/>
                </a:solidFill>
                <a:effectLst/>
                <a:latin typeface="+mn-lt"/>
                <a:ea typeface="+mn-ea"/>
                <a:cs typeface="+mn-cs"/>
              </a:rPr>
              <a:t>.</a:t>
            </a:r>
            <a:endParaRPr lang="en-US" altLang="zh-CN" sz="1000" i="1" dirty="0">
              <a:solidFill>
                <a:srgbClr val="FF0000"/>
              </a:solidFill>
            </a:endParaRPr>
          </a:p>
          <a:p>
            <a:r>
              <a:rPr lang="en-US" sz="1100" i="1" kern="1200" dirty="0">
                <a:solidFill>
                  <a:schemeClr val="tx1"/>
                </a:solidFill>
                <a:effectLst/>
                <a:latin typeface="+mn-lt"/>
                <a:ea typeface="+mn-ea"/>
                <a:cs typeface="+mn-cs"/>
              </a:rPr>
              <a:t>Prior study has reported that </a:t>
            </a:r>
            <a:r>
              <a:rPr lang="en-US" sz="1100" kern="1200" dirty="0">
                <a:solidFill>
                  <a:schemeClr val="tx1"/>
                </a:solidFill>
                <a:effectLst/>
                <a:latin typeface="+mn-lt"/>
                <a:ea typeface="+mn-ea"/>
                <a:cs typeface="+mn-cs"/>
              </a:rPr>
              <a:t>Software system failures are often due to performance issues rather than functional bugs.</a:t>
            </a:r>
          </a:p>
          <a:p>
            <a:r>
              <a:rPr lang="en-US" sz="1100" kern="1200" dirty="0">
                <a:solidFill>
                  <a:schemeClr val="tx1"/>
                </a:solidFill>
                <a:effectLst/>
                <a:latin typeface="+mn-lt"/>
                <a:ea typeface="+mn-ea"/>
                <a:cs typeface="+mn-cs"/>
              </a:rPr>
              <a:t>Performance are often measured by high level measurement, such as response time of the system and physical level measurements such as CPU, memory and I/O</a:t>
            </a:r>
          </a:p>
        </p:txBody>
      </p:sp>
    </p:spTree>
    <p:extLst>
      <p:ext uri="{BB962C8B-B14F-4D97-AF65-F5344CB8AC3E}">
        <p14:creationId xmlns:p14="http://schemas.microsoft.com/office/powerpoint/2010/main" val="26370781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endParaRPr lang="en-US" sz="1300" dirty="0"/>
          </a:p>
          <a:p>
            <a:endParaRPr lang="en-US" sz="1300" dirty="0"/>
          </a:p>
          <a:p>
            <a:r>
              <a:rPr lang="en-US" sz="1300" dirty="0"/>
              <a:t>- The drops in CPU usage indicate that a deadlock repeatedly occurred, followed by a release on timeout. An investigation of the code showed that this was indeed</a:t>
            </a:r>
          </a:p>
          <a:p>
            <a:r>
              <a:rPr lang="en-US" sz="1300" dirty="0"/>
              <a:t>the case. The problem was remedied, and troughs went away on a subsequent run.</a:t>
            </a:r>
          </a:p>
          <a:p>
            <a:endParaRPr lang="en-US" sz="1300" dirty="0"/>
          </a:p>
          <a:p>
            <a:r>
              <a:rPr lang="en-US" sz="1300" dirty="0"/>
              <a:t>- The constant increase in memory usage indicates the presence of a memory leak. The cause of the leak was identified and eliminated.</a:t>
            </a:r>
          </a:p>
          <a:p>
            <a:endParaRPr lang="en-US" sz="1300" dirty="0"/>
          </a:p>
          <a:p>
            <a:r>
              <a:rPr lang="en-US" sz="1300" dirty="0"/>
              <a:t>This example illustrates how the analysis of performance measurements was used to identify and eliminate two potential causes of system instability. The repeated</a:t>
            </a:r>
          </a:p>
          <a:p>
            <a:r>
              <a:rPr lang="en-US" sz="1300" dirty="0"/>
              <a:t>deadlocks resulted in intervals in which no useful work was being done. Any transactions in progress or triggered during those intervals would have had very large</a:t>
            </a:r>
          </a:p>
          <a:p>
            <a:r>
              <a:rPr lang="en-US" sz="1300" dirty="0"/>
              <a:t>response times. In production, the memory leak would have resulted in a system crash or else necessitated the stopping and restarting of the system to prevent it, had</a:t>
            </a:r>
          </a:p>
          <a:p>
            <a:r>
              <a:rPr lang="en-US" sz="1300" dirty="0"/>
              <a:t>it been allowed to continue long enough.</a:t>
            </a:r>
          </a:p>
          <a:p>
            <a:endParaRPr lang="en-US" sz="1300" dirty="0"/>
          </a:p>
          <a:p>
            <a:r>
              <a:rPr lang="en-US" sz="1300" dirty="0"/>
              <a:t>In Fig. 15.2, we see measurements of the same use case after the problems encountered were remedied. The CPU utilization oscillates within a very small range</a:t>
            </a:r>
          </a:p>
          <a:p>
            <a:r>
              <a:rPr lang="en-US" sz="1300" dirty="0"/>
              <a:t>rather than dropping down to zero from time to time as in Fig. 15.1. Also, the number of committed bytes stays fairly constant throughout the run rather than increasing</a:t>
            </a:r>
          </a:p>
          <a:p>
            <a:r>
              <a:rPr lang="en-US" sz="1300" dirty="0"/>
              <a:t>once the initial </a:t>
            </a:r>
            <a:r>
              <a:rPr lang="en-US" sz="1300" dirty="0" err="1"/>
              <a:t>rampup</a:t>
            </a:r>
            <a:r>
              <a:rPr lang="en-US" sz="1300" dirty="0"/>
              <a:t> period is over.</a:t>
            </a:r>
            <a:endParaRPr lang="en-US" dirty="0"/>
          </a:p>
        </p:txBody>
      </p:sp>
    </p:spTree>
    <p:extLst>
      <p:ext uri="{BB962C8B-B14F-4D97-AF65-F5344CB8AC3E}">
        <p14:creationId xmlns:p14="http://schemas.microsoft.com/office/powerpoint/2010/main" val="407920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764377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851852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3918E3-E1BC-4B38-982C-E3426A8193D2}" type="slidenum">
              <a:rPr lang="en-CA" smtClean="0"/>
              <a:t>73</a:t>
            </a:fld>
            <a:endParaRPr lang="en-CA"/>
          </a:p>
        </p:txBody>
      </p:sp>
    </p:spTree>
    <p:extLst>
      <p:ext uri="{BB962C8B-B14F-4D97-AF65-F5344CB8AC3E}">
        <p14:creationId xmlns:p14="http://schemas.microsoft.com/office/powerpoint/2010/main" val="2563622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1: Because there are caching effects.</a:t>
            </a:r>
            <a:r>
              <a:rPr lang="en-US" baseline="0" dirty="0"/>
              <a:t> One is the system level cache (e.g., disk) check Ahmed’s email on “Remote account” on measurement of SSD. The other one is application level cache. Other reasons can be confounding factors (e.g., when I run my tests, other processes like an anti-virus scan or system backup can be interfering)</a:t>
            </a:r>
            <a:endParaRPr lang="en-US" dirty="0"/>
          </a:p>
          <a:p>
            <a:endParaRPr lang="en-US" dirty="0"/>
          </a:p>
          <a:p>
            <a:r>
              <a:rPr lang="en-US" dirty="0"/>
              <a:t>Example 2: Why not the same performance</a:t>
            </a:r>
            <a:r>
              <a:rPr lang="en-US" baseline="0" dirty="0"/>
              <a:t> under different user account? =&gt; Take a guess, because the memory layout could be different due to your environment variable setup or the way how the application is loaded into memory (one page or multiple pages). </a:t>
            </a:r>
          </a:p>
          <a:p>
            <a:endParaRPr lang="en-US" baseline="0" dirty="0"/>
          </a:p>
          <a:p>
            <a:r>
              <a:rPr lang="en-US" baseline="0" dirty="0"/>
              <a:t>Example 3: Because the link order of binaries (hence when they do compiler optimization e.g., O3 for </a:t>
            </a:r>
            <a:r>
              <a:rPr lang="en-US" baseline="0" dirty="0" err="1"/>
              <a:t>gcc</a:t>
            </a:r>
            <a:r>
              <a:rPr lang="en-US" baseline="0" dirty="0"/>
              <a:t>) it might work for one type of software architecture, but not the other one</a:t>
            </a:r>
          </a:p>
          <a:p>
            <a:endParaRPr lang="en-US" dirty="0"/>
          </a:p>
        </p:txBody>
      </p:sp>
      <p:sp>
        <p:nvSpPr>
          <p:cNvPr id="4" name="Slide Number Placeholder 3"/>
          <p:cNvSpPr>
            <a:spLocks noGrp="1"/>
          </p:cNvSpPr>
          <p:nvPr>
            <p:ph type="sldNum" sz="quarter" idx="10"/>
          </p:nvPr>
        </p:nvSpPr>
        <p:spPr/>
        <p:txBody>
          <a:bodyPr/>
          <a:lstStyle/>
          <a:p>
            <a:fld id="{D39FF255-4912-483F-ADBD-ADA145191182}" type="slidenum">
              <a:rPr lang="en-US" smtClean="0"/>
              <a:pPr/>
              <a:t>76</a:t>
            </a:fld>
            <a:endParaRPr lang="en-US"/>
          </a:p>
        </p:txBody>
      </p:sp>
    </p:spTree>
    <p:extLst>
      <p:ext uri="{BB962C8B-B14F-4D97-AF65-F5344CB8AC3E}">
        <p14:creationId xmlns:p14="http://schemas.microsoft.com/office/powerpoint/2010/main" val="797657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2857500" y="514350"/>
            <a:ext cx="3429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914400" y="3257550"/>
            <a:ext cx="7315200" cy="3086100"/>
          </a:xfrm>
          <a:prstGeom prst="rect">
            <a:avLst/>
          </a:prstGeom>
        </p:spPr>
        <p:txBody>
          <a:bodyPr lIns="91425" tIns="91425" rIns="91425" bIns="91425" anchor="t" anchorCtr="0">
            <a:noAutofit/>
          </a:bodyPr>
          <a:lstStyle/>
          <a:p>
            <a:r>
              <a:rPr lang="en-US" sz="1100" kern="1200" dirty="0">
                <a:solidFill>
                  <a:schemeClr val="tx1"/>
                </a:solidFill>
                <a:effectLst/>
                <a:latin typeface="+mn-lt"/>
                <a:ea typeface="+mn-ea"/>
                <a:cs typeface="+mn-cs"/>
              </a:rPr>
              <a:t>"Such regressions may also have financial impacts. Page load slowdown is one of the typical examples of performance regression. A report by Amazon shows that a  one second page slow down may cause 1.6 billion loss of revenue." </a:t>
            </a:r>
          </a:p>
        </p:txBody>
      </p:sp>
    </p:spTree>
    <p:extLst>
      <p:ext uri="{BB962C8B-B14F-4D97-AF65-F5344CB8AC3E}">
        <p14:creationId xmlns:p14="http://schemas.microsoft.com/office/powerpoint/2010/main" val="611262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DA3918E3-E1BC-4B38-982C-E3426A8193D2}" type="slidenum">
              <a:rPr lang="en-CA" smtClean="0"/>
              <a:t>6</a:t>
            </a:fld>
            <a:endParaRPr lang="en-CA"/>
          </a:p>
        </p:txBody>
      </p:sp>
    </p:spTree>
    <p:extLst>
      <p:ext uri="{BB962C8B-B14F-4D97-AF65-F5344CB8AC3E}">
        <p14:creationId xmlns:p14="http://schemas.microsoft.com/office/powerpoint/2010/main" val="90390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Requirements Gathering</a:t>
            </a:r>
            <a:r>
              <a:rPr lang="en-CA" sz="1200" b="0" i="0" kern="1200" dirty="0">
                <a:solidFill>
                  <a:schemeClr val="tx1"/>
                </a:solidFill>
                <a:effectLst/>
                <a:latin typeface="+mn-lt"/>
                <a:ea typeface="+mn-ea"/>
                <a:cs typeface="+mn-cs"/>
              </a:rPr>
              <a:t> – Document Non Functional Requirements and get client &amp; team buy in. The Performance Requirements Analysis section will delve deeper into details.</a:t>
            </a:r>
          </a:p>
          <a:p>
            <a:r>
              <a:rPr lang="en-CA" sz="1200" b="1" i="0" kern="1200" dirty="0">
                <a:solidFill>
                  <a:schemeClr val="tx1"/>
                </a:solidFill>
                <a:effectLst/>
                <a:latin typeface="+mn-lt"/>
                <a:ea typeface="+mn-ea"/>
                <a:cs typeface="+mn-cs"/>
              </a:rPr>
              <a:t>Architecture &amp; Design</a:t>
            </a:r>
            <a:r>
              <a:rPr lang="en-CA" sz="1200" b="0" i="0" kern="1200" dirty="0">
                <a:solidFill>
                  <a:schemeClr val="tx1"/>
                </a:solidFill>
                <a:effectLst/>
                <a:latin typeface="+mn-lt"/>
                <a:ea typeface="+mn-ea"/>
                <a:cs typeface="+mn-cs"/>
              </a:rPr>
              <a:t> – Design &amp; Architect for high performance. Use various modelling techniques to validate the design assumptions from both an application design and infrastructure design standpoint.</a:t>
            </a:r>
          </a:p>
          <a:p>
            <a:r>
              <a:rPr lang="en-CA" sz="1200" b="1" i="0" kern="1200" dirty="0">
                <a:solidFill>
                  <a:schemeClr val="tx1"/>
                </a:solidFill>
                <a:effectLst/>
                <a:latin typeface="+mn-lt"/>
                <a:ea typeface="+mn-ea"/>
                <a:cs typeface="+mn-cs"/>
              </a:rPr>
              <a:t>Build</a:t>
            </a:r>
            <a:r>
              <a:rPr lang="en-CA" sz="1200" b="0" i="0" kern="1200" dirty="0">
                <a:solidFill>
                  <a:schemeClr val="tx1"/>
                </a:solidFill>
                <a:effectLst/>
                <a:latin typeface="+mn-lt"/>
                <a:ea typeface="+mn-ea"/>
                <a:cs typeface="+mn-cs"/>
              </a:rPr>
              <a:t> – Implement coding standards. Work with the development leads to implement guidelines focussed on validating and reporting unit performance for all the code being written.</a:t>
            </a:r>
          </a:p>
          <a:p>
            <a:r>
              <a:rPr lang="en-CA" sz="1200" b="1" i="0" kern="1200" dirty="0">
                <a:solidFill>
                  <a:schemeClr val="tx1"/>
                </a:solidFill>
                <a:effectLst/>
                <a:latin typeface="+mn-lt"/>
                <a:ea typeface="+mn-ea"/>
                <a:cs typeface="+mn-cs"/>
              </a:rPr>
              <a:t>Test</a:t>
            </a:r>
            <a:r>
              <a:rPr lang="en-CA" sz="1200" b="0" i="0" kern="1200" dirty="0">
                <a:solidFill>
                  <a:schemeClr val="tx1"/>
                </a:solidFill>
                <a:effectLst/>
                <a:latin typeface="+mn-lt"/>
                <a:ea typeface="+mn-ea"/>
                <a:cs typeface="+mn-cs"/>
              </a:rPr>
              <a:t> – Document your Performance Testing Strategy and validate the application for the documented Non Functional Requirements. Evolve your Performance Monitoring &amp; Capacity Management strategy as you move through SVT.</a:t>
            </a:r>
          </a:p>
          <a:p>
            <a:r>
              <a:rPr lang="en-CA" sz="1200" b="1" i="0" kern="1200" dirty="0">
                <a:solidFill>
                  <a:schemeClr val="tx1"/>
                </a:solidFill>
                <a:effectLst/>
                <a:latin typeface="+mn-lt"/>
                <a:ea typeface="+mn-ea"/>
                <a:cs typeface="+mn-cs"/>
              </a:rPr>
              <a:t>Production</a:t>
            </a:r>
            <a:r>
              <a:rPr lang="en-CA" sz="1200" b="0" i="0" kern="1200" dirty="0">
                <a:solidFill>
                  <a:schemeClr val="tx1"/>
                </a:solidFill>
                <a:effectLst/>
                <a:latin typeface="+mn-lt"/>
                <a:ea typeface="+mn-ea"/>
                <a:cs typeface="+mn-cs"/>
              </a:rPr>
              <a:t> – Monitor your application and model the Application Performance with the objective of Identifying Infrastructure Capacity impacts. Call out the need to optimize the application / database to meet Non Functional Requirements or provision additional infrastructure to meet growing business workload.</a:t>
            </a:r>
          </a:p>
          <a:p>
            <a:endParaRPr lang="en-US" dirty="0"/>
          </a:p>
        </p:txBody>
      </p:sp>
      <p:sp>
        <p:nvSpPr>
          <p:cNvPr id="4" name="Slide Number Placeholder 3"/>
          <p:cNvSpPr>
            <a:spLocks noGrp="1"/>
          </p:cNvSpPr>
          <p:nvPr>
            <p:ph type="sldNum" sz="quarter" idx="5"/>
          </p:nvPr>
        </p:nvSpPr>
        <p:spPr/>
        <p:txBody>
          <a:bodyPr/>
          <a:lstStyle/>
          <a:p>
            <a:fld id="{DA3918E3-E1BC-4B38-982C-E3426A8193D2}" type="slidenum">
              <a:rPr lang="en-CA" smtClean="0"/>
              <a:t>13</a:t>
            </a:fld>
            <a:endParaRPr lang="en-CA"/>
          </a:p>
        </p:txBody>
      </p:sp>
    </p:spTree>
    <p:extLst>
      <p:ext uri="{BB962C8B-B14F-4D97-AF65-F5344CB8AC3E}">
        <p14:creationId xmlns:p14="http://schemas.microsoft.com/office/powerpoint/2010/main" val="2748583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Requirements Gathering</a:t>
            </a:r>
            <a:r>
              <a:rPr lang="en-CA" sz="1200" b="0" i="0" kern="1200" dirty="0">
                <a:solidFill>
                  <a:schemeClr val="tx1"/>
                </a:solidFill>
                <a:effectLst/>
                <a:latin typeface="+mn-lt"/>
                <a:ea typeface="+mn-ea"/>
                <a:cs typeface="+mn-cs"/>
              </a:rPr>
              <a:t> – Document Non Functional Requirements and get client &amp; team buy in. The Performance Requirements Analysis section will delve deeper into details.</a:t>
            </a:r>
          </a:p>
        </p:txBody>
      </p:sp>
      <p:sp>
        <p:nvSpPr>
          <p:cNvPr id="4" name="Slide Number Placeholder 3"/>
          <p:cNvSpPr>
            <a:spLocks noGrp="1"/>
          </p:cNvSpPr>
          <p:nvPr>
            <p:ph type="sldNum" sz="quarter" idx="5"/>
          </p:nvPr>
        </p:nvSpPr>
        <p:spPr/>
        <p:txBody>
          <a:bodyPr/>
          <a:lstStyle/>
          <a:p>
            <a:fld id="{DA3918E3-E1BC-4B38-982C-E3426A8193D2}" type="slidenum">
              <a:rPr lang="en-CA" smtClean="0"/>
              <a:t>14</a:t>
            </a:fld>
            <a:endParaRPr lang="en-CA"/>
          </a:p>
        </p:txBody>
      </p:sp>
    </p:spTree>
    <p:extLst>
      <p:ext uri="{BB962C8B-B14F-4D97-AF65-F5344CB8AC3E}">
        <p14:creationId xmlns:p14="http://schemas.microsoft.com/office/powerpoint/2010/main" val="3479428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Architecture &amp; Design</a:t>
            </a:r>
            <a:r>
              <a:rPr lang="en-CA" sz="1200" b="0" i="0" kern="1200" dirty="0">
                <a:solidFill>
                  <a:schemeClr val="tx1"/>
                </a:solidFill>
                <a:effectLst/>
                <a:latin typeface="+mn-lt"/>
                <a:ea typeface="+mn-ea"/>
                <a:cs typeface="+mn-cs"/>
              </a:rPr>
              <a:t> – Design &amp; Architect for high performance. Use various modelling techniques to validate the design assumptions from both an application design and infrastructure design standpoint.</a:t>
            </a:r>
          </a:p>
        </p:txBody>
      </p:sp>
      <p:sp>
        <p:nvSpPr>
          <p:cNvPr id="4" name="Slide Number Placeholder 3"/>
          <p:cNvSpPr>
            <a:spLocks noGrp="1"/>
          </p:cNvSpPr>
          <p:nvPr>
            <p:ph type="sldNum" sz="quarter" idx="5"/>
          </p:nvPr>
        </p:nvSpPr>
        <p:spPr/>
        <p:txBody>
          <a:bodyPr/>
          <a:lstStyle/>
          <a:p>
            <a:fld id="{DA3918E3-E1BC-4B38-982C-E3426A8193D2}" type="slidenum">
              <a:rPr lang="en-CA" smtClean="0"/>
              <a:t>16</a:t>
            </a:fld>
            <a:endParaRPr lang="en-CA"/>
          </a:p>
        </p:txBody>
      </p:sp>
    </p:spTree>
    <p:extLst>
      <p:ext uri="{BB962C8B-B14F-4D97-AF65-F5344CB8AC3E}">
        <p14:creationId xmlns:p14="http://schemas.microsoft.com/office/powerpoint/2010/main" val="2163652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Test</a:t>
            </a:r>
            <a:r>
              <a:rPr lang="en-CA" sz="1200" b="0" i="0" kern="1200" dirty="0">
                <a:solidFill>
                  <a:schemeClr val="tx1"/>
                </a:solidFill>
                <a:effectLst/>
                <a:latin typeface="+mn-lt"/>
                <a:ea typeface="+mn-ea"/>
                <a:cs typeface="+mn-cs"/>
              </a:rPr>
              <a:t> – Document your Performance Testing Strategy and validate the application for the documented Non Functional Requirements. Evolve your Performance Monitoring &amp; Capacity Management strategy as you move through SVT.</a:t>
            </a:r>
          </a:p>
        </p:txBody>
      </p:sp>
      <p:sp>
        <p:nvSpPr>
          <p:cNvPr id="4" name="Slide Number Placeholder 3"/>
          <p:cNvSpPr>
            <a:spLocks noGrp="1"/>
          </p:cNvSpPr>
          <p:nvPr>
            <p:ph type="sldNum" sz="quarter" idx="5"/>
          </p:nvPr>
        </p:nvSpPr>
        <p:spPr/>
        <p:txBody>
          <a:bodyPr/>
          <a:lstStyle/>
          <a:p>
            <a:fld id="{DA3918E3-E1BC-4B38-982C-E3426A8193D2}" type="slidenum">
              <a:rPr lang="en-CA" smtClean="0"/>
              <a:t>19</a:t>
            </a:fld>
            <a:endParaRPr lang="en-CA"/>
          </a:p>
        </p:txBody>
      </p:sp>
    </p:spTree>
    <p:extLst>
      <p:ext uri="{BB962C8B-B14F-4D97-AF65-F5344CB8AC3E}">
        <p14:creationId xmlns:p14="http://schemas.microsoft.com/office/powerpoint/2010/main" val="885409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3327083"/>
          </a:xfrm>
        </p:spPr>
        <p:txBody>
          <a:bodyPr anchor="b"/>
          <a:lstStyle>
            <a:lvl1pPr algn="l">
              <a:defRPr sz="6000" b="1" i="0">
                <a:latin typeface="Gill Sans" panose="020B0502020104020203" pitchFamily="34" charset="-79"/>
                <a:cs typeface="Gill Sans" panose="020B0502020104020203" pitchFamily="34" charset="-79"/>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l">
              <a:buNone/>
              <a:defRPr sz="2400" b="0" i="0">
                <a:latin typeface="Gill Sans" panose="020B0502020104020203" pitchFamily="34" charset="-79"/>
                <a:cs typeface="Gill Sans" panose="020B0502020104020203" pitchFamily="34" charset="-79"/>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CF11763-19CA-794A-8899-82874C00DC0F}" type="datetime1">
              <a:rPr lang="en-CA" smtClean="0"/>
              <a:t>2023-10-19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9914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9076D8-B5C4-B748-85A4-40BE35F8DB41}" type="datetime1">
              <a:rPr lang="en-CA" smtClean="0"/>
              <a:t>2023-10-19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1153035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9EE827-39F7-8F44-B5EF-6459EEA5BA11}" type="datetime1">
              <a:rPr lang="en-CA" smtClean="0"/>
              <a:t>2023-10-19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689647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extLst>
      <p:ext uri="{BB962C8B-B14F-4D97-AF65-F5344CB8AC3E}">
        <p14:creationId xmlns:p14="http://schemas.microsoft.com/office/powerpoint/2010/main" val="2604532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551792"/>
          </a:xfrm>
        </p:spPr>
        <p:txBody>
          <a:bodyPr lIns="720000" rIns="720000"/>
          <a:lstStyle>
            <a:lvl1pPr algn="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DD2B4-12C2-E846-93D3-E9AB5E7B83FF}" type="datetime1">
              <a:rPr lang="en-CA" smtClean="0"/>
              <a:t>2023-10-19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6CE68-A2D0-4148-AD8B-3294DC4CB750}" type="slidenum">
              <a:rPr lang="en-US" smtClean="0"/>
              <a:t>‹#›</a:t>
            </a:fld>
            <a:endParaRPr lang="en-US" dirty="0"/>
          </a:p>
        </p:txBody>
      </p:sp>
    </p:spTree>
    <p:extLst>
      <p:ext uri="{BB962C8B-B14F-4D97-AF65-F5344CB8AC3E}">
        <p14:creationId xmlns:p14="http://schemas.microsoft.com/office/powerpoint/2010/main" val="1932049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CFE7A1-6388-AA41-8972-B0D33DEEEC75}" type="datetime1">
              <a:rPr lang="en-CA" smtClean="0"/>
              <a:t>2023-10-19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602486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0C2DEC-5EFF-2B46-9165-3B30B76B2E74}" type="datetime1">
              <a:rPr lang="en-CA" smtClean="0"/>
              <a:t>2023-10-19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1556549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607AA8-751C-C04A-8A75-B88688DFA2CC}" type="datetime1">
              <a:rPr lang="en-CA" smtClean="0"/>
              <a:t>2023-10-19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2305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A67FAB-2599-B34D-9AE6-D1590F6E18EA}" type="datetime1">
              <a:rPr lang="en-CA" smtClean="0"/>
              <a:t>2023-10-19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2207672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2A0B47-AD2A-604B-9D53-0BB27974C3A4}" type="datetime1">
              <a:rPr lang="en-CA" smtClean="0"/>
              <a:t>2023-10-19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D6CE68-A2D0-4148-AD8B-3294DC4CB750}" type="slidenum">
              <a:rPr lang="en-US" smtClean="0"/>
              <a:t>‹#›</a:t>
            </a:fld>
            <a:endParaRPr lang="en-US" dirty="0"/>
          </a:p>
        </p:txBody>
      </p:sp>
    </p:spTree>
    <p:extLst>
      <p:ext uri="{BB962C8B-B14F-4D97-AF65-F5344CB8AC3E}">
        <p14:creationId xmlns:p14="http://schemas.microsoft.com/office/powerpoint/2010/main" val="3650147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AC13D0-2B3A-F54A-AF52-11556EB49775}" type="datetime1">
              <a:rPr lang="en-CA" smtClean="0"/>
              <a:t>2023-10-19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599562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148E01-CE61-8244-8761-D1A8280647A6}" type="datetime1">
              <a:rPr lang="en-CA" smtClean="0"/>
              <a:t>2023-10-19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6CE68-A2D0-4148-AD8B-3294DC4CB750}" type="slidenum">
              <a:rPr lang="en-US" smtClean="0"/>
              <a:t>‹#›</a:t>
            </a:fld>
            <a:endParaRPr lang="en-US"/>
          </a:p>
        </p:txBody>
      </p:sp>
    </p:spTree>
    <p:extLst>
      <p:ext uri="{BB962C8B-B14F-4D97-AF65-F5344CB8AC3E}">
        <p14:creationId xmlns:p14="http://schemas.microsoft.com/office/powerpoint/2010/main" val="1530795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9144000" cy="1551792"/>
          </a:xfrm>
          <a:prstGeom prst="rect">
            <a:avLst/>
          </a:prstGeom>
          <a:noFill/>
        </p:spPr>
        <p:txBody>
          <a:bodyPr vert="horz" lIns="720000" tIns="180000" rIns="720000" bIns="18000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4A2BB2-3764-F946-B2F2-42C2C88D01A5}" type="datetime1">
              <a:rPr lang="en-CA" smtClean="0"/>
              <a:t>2023-10-19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779480" y="6097523"/>
            <a:ext cx="1078770" cy="623953"/>
          </a:xfrm>
          <a:prstGeom prst="rect">
            <a:avLst/>
          </a:prstGeom>
        </p:spPr>
        <p:txBody>
          <a:bodyPr vert="horz" lIns="91440" tIns="45720" rIns="91440" bIns="45720" rtlCol="0" anchor="ctr"/>
          <a:lstStyle>
            <a:lvl1pPr algn="r">
              <a:defRPr sz="1800">
                <a:solidFill>
                  <a:schemeClr val="tx1"/>
                </a:solidFill>
                <a:latin typeface="Helvetica" panose="020B0604020202020204" pitchFamily="34" charset="0"/>
                <a:cs typeface="Helvetica" panose="020B0604020202020204" pitchFamily="34" charset="0"/>
              </a:defRPr>
            </a:lvl1pPr>
          </a:lstStyle>
          <a:p>
            <a:fld id="{16D6CE68-A2D0-4148-AD8B-3294DC4CB750}" type="slidenum">
              <a:rPr lang="en-US" smtClean="0"/>
              <a:pPr/>
              <a:t>‹#›</a:t>
            </a:fld>
            <a:endParaRPr lang="en-US" dirty="0"/>
          </a:p>
        </p:txBody>
      </p:sp>
    </p:spTree>
    <p:extLst>
      <p:ext uri="{BB962C8B-B14F-4D97-AF65-F5344CB8AC3E}">
        <p14:creationId xmlns:p14="http://schemas.microsoft.com/office/powerpoint/2010/main" val="1503087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914400" rtl="0" eaLnBrk="1" latinLnBrk="0" hangingPunct="1">
        <a:lnSpc>
          <a:spcPct val="90000"/>
        </a:lnSpc>
        <a:spcBef>
          <a:spcPct val="0"/>
        </a:spcBef>
        <a:buNone/>
        <a:defRPr sz="4400" b="1" i="0" kern="1200">
          <a:solidFill>
            <a:srgbClr val="C00000"/>
          </a:solidFill>
          <a:latin typeface="Gill Sans SemiBold" panose="020B0502020104020203" pitchFamily="34" charset="-79"/>
          <a:ea typeface="+mj-ea"/>
          <a:cs typeface="Gill Sans SemiBold" panose="020B0502020104020203" pitchFamily="34" charset="-79"/>
        </a:defRPr>
      </a:lvl1pPr>
    </p:titleStyle>
    <p:bodyStyle>
      <a:lvl1pPr marL="228600" indent="-228600" algn="l" defTabSz="914400" rtl="0" eaLnBrk="1" latinLnBrk="0" hangingPunct="1">
        <a:lnSpc>
          <a:spcPct val="90000"/>
        </a:lnSpc>
        <a:spcBef>
          <a:spcPts val="1000"/>
        </a:spcBef>
        <a:buFont typeface="Wingdings" pitchFamily="2" charset="2"/>
        <a:buChar char="§"/>
        <a:defRPr sz="2800" b="0" i="0" kern="1200">
          <a:solidFill>
            <a:schemeClr val="tx1"/>
          </a:solidFill>
          <a:latin typeface="Gill Sans" panose="020B0502020104020203" pitchFamily="34" charset="-79"/>
          <a:ea typeface="+mn-ea"/>
          <a:cs typeface="Gill Sans" panose="020B0502020104020203" pitchFamily="34" charset="-79"/>
        </a:defRPr>
      </a:lvl1pPr>
      <a:lvl2pPr marL="685800" indent="-228600" algn="l" defTabSz="914400" rtl="0" eaLnBrk="1" latinLnBrk="0" hangingPunct="1">
        <a:lnSpc>
          <a:spcPct val="90000"/>
        </a:lnSpc>
        <a:spcBef>
          <a:spcPts val="500"/>
        </a:spcBef>
        <a:buFont typeface="Wingdings" pitchFamily="2" charset="2"/>
        <a:buChar char="§"/>
        <a:defRPr sz="2400" b="0" i="0" kern="1200">
          <a:solidFill>
            <a:schemeClr val="tx1"/>
          </a:solidFill>
          <a:latin typeface="Gill Sans" panose="020B0502020104020203" pitchFamily="34" charset="-79"/>
          <a:ea typeface="+mn-ea"/>
          <a:cs typeface="Gill Sans" panose="020B0502020104020203" pitchFamily="34" charset="-79"/>
        </a:defRPr>
      </a:lvl2pPr>
      <a:lvl3pPr marL="1143000" indent="-228600" algn="l" defTabSz="914400" rtl="0" eaLnBrk="1" latinLnBrk="0" hangingPunct="1">
        <a:lnSpc>
          <a:spcPct val="90000"/>
        </a:lnSpc>
        <a:spcBef>
          <a:spcPts val="500"/>
        </a:spcBef>
        <a:buFont typeface="Wingdings" pitchFamily="2" charset="2"/>
        <a:buChar char="§"/>
        <a:defRPr sz="2000" b="0" i="0" kern="1200">
          <a:solidFill>
            <a:schemeClr val="tx1"/>
          </a:solidFill>
          <a:latin typeface="Gill Sans" panose="020B0502020104020203" pitchFamily="34" charset="-79"/>
          <a:ea typeface="+mn-ea"/>
          <a:cs typeface="Gill Sans" panose="020B0502020104020203" pitchFamily="34" charset="-79"/>
        </a:defRPr>
      </a:lvl3pPr>
      <a:lvl4pPr marL="1600200" indent="-228600" algn="l" defTabSz="914400" rtl="0" eaLnBrk="1" latinLnBrk="0" hangingPunct="1">
        <a:lnSpc>
          <a:spcPct val="90000"/>
        </a:lnSpc>
        <a:spcBef>
          <a:spcPts val="500"/>
        </a:spcBef>
        <a:buFont typeface="Wingdings" pitchFamily="2" charset="2"/>
        <a:buChar char="§"/>
        <a:defRPr sz="1800" b="0" i="0" kern="1200">
          <a:solidFill>
            <a:schemeClr val="tx1"/>
          </a:solidFill>
          <a:latin typeface="Gill Sans" panose="020B0502020104020203" pitchFamily="34" charset="-79"/>
          <a:ea typeface="+mn-ea"/>
          <a:cs typeface="Gill Sans" panose="020B0502020104020203" pitchFamily="34" charset="-79"/>
        </a:defRPr>
      </a:lvl4pPr>
      <a:lvl5pPr marL="2057400" indent="-228600" algn="l" defTabSz="914400" rtl="0" eaLnBrk="1" latinLnBrk="0" hangingPunct="1">
        <a:lnSpc>
          <a:spcPct val="90000"/>
        </a:lnSpc>
        <a:spcBef>
          <a:spcPts val="500"/>
        </a:spcBef>
        <a:buFont typeface="Wingdings" pitchFamily="2" charset="2"/>
        <a:buChar char="§"/>
        <a:defRPr sz="1800" b="0" i="0" kern="1200">
          <a:solidFill>
            <a:schemeClr val="tx1"/>
          </a:solidFill>
          <a:latin typeface="Gill Sans" panose="020B0502020104020203" pitchFamily="34" charset="-79"/>
          <a:ea typeface="+mn-ea"/>
          <a:cs typeface="Gill Sans" panose="020B05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docs.google.com/spreadsheets/d/1ewp5bUNU8EbpPAQqRLjMIKLyGNiLejSgUvC55txSoIA/edit#gid=0"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4.tiff"/><Relationship Id="rId5" Type="http://schemas.openxmlformats.org/officeDocument/2006/relationships/image" Target="../media/image13.jpeg"/><Relationship Id="rId4"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customXml" Target="../ink/ink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3" Type="http://schemas.openxmlformats.org/officeDocument/2006/relationships/customXml" Target="../ink/ink7.xml"/><Relationship Id="rId18" Type="http://schemas.openxmlformats.org/officeDocument/2006/relationships/image" Target="../media/image67.png"/><Relationship Id="rId26" Type="http://schemas.openxmlformats.org/officeDocument/2006/relationships/image" Target="../media/image710.png"/><Relationship Id="rId39" Type="http://schemas.openxmlformats.org/officeDocument/2006/relationships/customXml" Target="../ink/ink20.xml"/><Relationship Id="rId21" Type="http://schemas.openxmlformats.org/officeDocument/2006/relationships/customXml" Target="../ink/ink11.xml"/><Relationship Id="rId34" Type="http://schemas.openxmlformats.org/officeDocument/2006/relationships/image" Target="../media/image75.png"/><Relationship Id="rId42" Type="http://schemas.openxmlformats.org/officeDocument/2006/relationships/image" Target="../media/image79.png"/><Relationship Id="rId7" Type="http://schemas.openxmlformats.org/officeDocument/2006/relationships/customXml" Target="../ink/ink4.xml"/><Relationship Id="rId2" Type="http://schemas.openxmlformats.org/officeDocument/2006/relationships/notesSlide" Target="../notesSlides/notesSlide12.xml"/><Relationship Id="rId16" Type="http://schemas.openxmlformats.org/officeDocument/2006/relationships/image" Target="../media/image660.png"/><Relationship Id="rId20" Type="http://schemas.openxmlformats.org/officeDocument/2006/relationships/image" Target="../media/image680.png"/><Relationship Id="rId29" Type="http://schemas.openxmlformats.org/officeDocument/2006/relationships/customXml" Target="../ink/ink15.xml"/><Relationship Id="rId41" Type="http://schemas.openxmlformats.org/officeDocument/2006/relationships/customXml" Target="../ink/ink21.xml"/><Relationship Id="rId1" Type="http://schemas.openxmlformats.org/officeDocument/2006/relationships/slideLayout" Target="../slideLayouts/slideLayout2.xml"/><Relationship Id="rId6" Type="http://schemas.openxmlformats.org/officeDocument/2006/relationships/image" Target="../media/image612.png"/><Relationship Id="rId11" Type="http://schemas.openxmlformats.org/officeDocument/2006/relationships/customXml" Target="../ink/ink6.xml"/><Relationship Id="rId24" Type="http://schemas.openxmlformats.org/officeDocument/2006/relationships/image" Target="../media/image700.png"/><Relationship Id="rId32" Type="http://schemas.openxmlformats.org/officeDocument/2006/relationships/image" Target="../media/image74.png"/><Relationship Id="rId37" Type="http://schemas.openxmlformats.org/officeDocument/2006/relationships/customXml" Target="../ink/ink19.xml"/><Relationship Id="rId40" Type="http://schemas.openxmlformats.org/officeDocument/2006/relationships/image" Target="../media/image78.png"/><Relationship Id="rId5" Type="http://schemas.openxmlformats.org/officeDocument/2006/relationships/customXml" Target="../ink/ink3.xml"/><Relationship Id="rId15" Type="http://schemas.openxmlformats.org/officeDocument/2006/relationships/customXml" Target="../ink/ink8.xml"/><Relationship Id="rId23" Type="http://schemas.openxmlformats.org/officeDocument/2006/relationships/customXml" Target="../ink/ink12.xml"/><Relationship Id="rId28" Type="http://schemas.openxmlformats.org/officeDocument/2006/relationships/image" Target="../media/image720.png"/><Relationship Id="rId36" Type="http://schemas.openxmlformats.org/officeDocument/2006/relationships/image" Target="../media/image76.png"/><Relationship Id="rId10" Type="http://schemas.openxmlformats.org/officeDocument/2006/relationships/image" Target="../media/image630.png"/><Relationship Id="rId19" Type="http://schemas.openxmlformats.org/officeDocument/2006/relationships/customXml" Target="../ink/ink10.xml"/><Relationship Id="rId31" Type="http://schemas.openxmlformats.org/officeDocument/2006/relationships/customXml" Target="../ink/ink16.xml"/><Relationship Id="rId44" Type="http://schemas.openxmlformats.org/officeDocument/2006/relationships/image" Target="../media/image80.png"/><Relationship Id="rId4" Type="http://schemas.openxmlformats.org/officeDocument/2006/relationships/image" Target="../media/image19.png"/><Relationship Id="rId9" Type="http://schemas.openxmlformats.org/officeDocument/2006/relationships/customXml" Target="../ink/ink5.xml"/><Relationship Id="rId14" Type="http://schemas.openxmlformats.org/officeDocument/2006/relationships/image" Target="../media/image650.png"/><Relationship Id="rId22" Type="http://schemas.openxmlformats.org/officeDocument/2006/relationships/image" Target="../media/image690.png"/><Relationship Id="rId27" Type="http://schemas.openxmlformats.org/officeDocument/2006/relationships/customXml" Target="../ink/ink14.xml"/><Relationship Id="rId30" Type="http://schemas.openxmlformats.org/officeDocument/2006/relationships/image" Target="../media/image73.png"/><Relationship Id="rId35" Type="http://schemas.openxmlformats.org/officeDocument/2006/relationships/customXml" Target="../ink/ink18.xml"/><Relationship Id="rId43" Type="http://schemas.openxmlformats.org/officeDocument/2006/relationships/customXml" Target="../ink/ink22.xml"/><Relationship Id="rId8" Type="http://schemas.openxmlformats.org/officeDocument/2006/relationships/image" Target="../media/image620.png"/><Relationship Id="rId3" Type="http://schemas.openxmlformats.org/officeDocument/2006/relationships/image" Target="../media/image18.png"/><Relationship Id="rId12" Type="http://schemas.openxmlformats.org/officeDocument/2006/relationships/image" Target="../media/image640.png"/><Relationship Id="rId17" Type="http://schemas.openxmlformats.org/officeDocument/2006/relationships/customXml" Target="../ink/ink9.xml"/><Relationship Id="rId25" Type="http://schemas.openxmlformats.org/officeDocument/2006/relationships/customXml" Target="../ink/ink13.xml"/><Relationship Id="rId33" Type="http://schemas.openxmlformats.org/officeDocument/2006/relationships/customXml" Target="../ink/ink17.xml"/><Relationship Id="rId38" Type="http://schemas.openxmlformats.org/officeDocument/2006/relationships/image" Target="../media/image7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notesSlide" Target="../notesSlides/notesSlide3.xml"/><Relationship Id="rId7"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5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gif"/><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9.tiff"/></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5.tiff"/><Relationship Id="rId5" Type="http://schemas.openxmlformats.org/officeDocument/2006/relationships/image" Target="../media/image54.tiff"/><Relationship Id="rId4" Type="http://schemas.openxmlformats.org/officeDocument/2006/relationships/image" Target="../media/image53.tiff"/></Relationships>
</file>

<file path=ppt/slides/_rels/slide6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geeksforgeeks.org/stress-testing-software-testing/" TargetMode="External"/><Relationship Id="rId2" Type="http://schemas.openxmlformats.org/officeDocument/2006/relationships/hyperlink" Target="https://www.geeksforgeeks.org/software-testing-endurance-testing/" TargetMode="External"/><Relationship Id="rId1" Type="http://schemas.openxmlformats.org/officeDocument/2006/relationships/slideLayout" Target="../slideLayouts/slideLayout2.xml"/><Relationship Id="rId4" Type="http://schemas.openxmlformats.org/officeDocument/2006/relationships/hyperlink" Target="https://www.geeksforgeeks.org/difference-between-load-testing-and-stress-testing/?ref=lbp"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2BCE8B09-DC61-41D6-A436-BA5A8EE5115D}"/>
              </a:ext>
            </a:extLst>
          </p:cNvPr>
          <p:cNvSpPr>
            <a:spLocks noGrp="1" noChangeArrowheads="1"/>
          </p:cNvSpPr>
          <p:nvPr>
            <p:ph type="ctrTitle"/>
          </p:nvPr>
        </p:nvSpPr>
        <p:spPr>
          <a:xfrm>
            <a:off x="1480153" y="1463040"/>
            <a:ext cx="6183693" cy="2242783"/>
          </a:xfrm>
        </p:spPr>
        <p:txBody>
          <a:bodyPr>
            <a:normAutofit/>
          </a:bodyPr>
          <a:lstStyle/>
          <a:p>
            <a:pPr eaLnBrk="1" hangingPunct="1">
              <a:defRPr/>
            </a:pPr>
            <a:r>
              <a:rPr lang="en-US" sz="3200" dirty="0"/>
              <a:t>Comp 4350</a:t>
            </a:r>
            <a:br>
              <a:rPr lang="en-US" sz="3200" dirty="0"/>
            </a:br>
            <a:r>
              <a:rPr lang="en-US" sz="3200" dirty="0"/>
              <a:t>Software Engineering </a:t>
            </a:r>
            <a:r>
              <a:rPr lang="en-US" altLang="zh-CN" sz="3200" dirty="0"/>
              <a:t>II</a:t>
            </a:r>
            <a:br>
              <a:rPr lang="en-US" sz="3200" dirty="0"/>
            </a:br>
            <a:r>
              <a:rPr lang="en-US" sz="3200" dirty="0">
                <a:cs typeface="Arial" panose="020B0604020202020204" pitchFamily="34" charset="0"/>
              </a:rPr>
              <a:t>Lecture</a:t>
            </a:r>
            <a:r>
              <a:rPr lang="en-US" altLang="en-US" sz="3200" dirty="0">
                <a:ea typeface="Futura Medium" panose="020B0602020204020303" pitchFamily="34" charset="-79"/>
                <a:cs typeface="Arial" panose="020B0604020202020204" pitchFamily="34" charset="0"/>
              </a:rPr>
              <a:t> 10</a:t>
            </a:r>
          </a:p>
        </p:txBody>
      </p:sp>
      <p:sp>
        <p:nvSpPr>
          <p:cNvPr id="4099" name="Rectangle 1">
            <a:extLst>
              <a:ext uri="{FF2B5EF4-FFF2-40B4-BE49-F238E27FC236}">
                <a16:creationId xmlns:a16="http://schemas.microsoft.com/office/drawing/2014/main" id="{55B2CFF8-0D60-40D7-8D8C-F2DA5A62A16B}"/>
              </a:ext>
            </a:extLst>
          </p:cNvPr>
          <p:cNvSpPr>
            <a:spLocks noChangeArrowheads="1"/>
          </p:cNvSpPr>
          <p:nvPr/>
        </p:nvSpPr>
        <p:spPr bwMode="auto">
          <a:xfrm>
            <a:off x="3209863" y="4124741"/>
            <a:ext cx="27242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2400" dirty="0"/>
              <a:t>Dr. Shaowei Wang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1C37-9ED9-DE40-9E56-F9BE833C7EC9}"/>
              </a:ext>
            </a:extLst>
          </p:cNvPr>
          <p:cNvSpPr>
            <a:spLocks noGrp="1"/>
          </p:cNvSpPr>
          <p:nvPr>
            <p:ph type="title"/>
          </p:nvPr>
        </p:nvSpPr>
        <p:spPr/>
        <p:txBody>
          <a:bodyPr>
            <a:normAutofit/>
          </a:bodyPr>
          <a:lstStyle/>
          <a:p>
            <a:r>
              <a:rPr lang="en-CA" dirty="0"/>
              <a:t>Software performance</a:t>
            </a:r>
            <a:endParaRPr lang="en-US" dirty="0"/>
          </a:p>
        </p:txBody>
      </p:sp>
      <p:sp>
        <p:nvSpPr>
          <p:cNvPr id="3" name="Content Placeholder 2">
            <a:extLst>
              <a:ext uri="{FF2B5EF4-FFF2-40B4-BE49-F238E27FC236}">
                <a16:creationId xmlns:a16="http://schemas.microsoft.com/office/drawing/2014/main" id="{809FB431-A7AA-6048-91EE-FF44A4E50228}"/>
              </a:ext>
            </a:extLst>
          </p:cNvPr>
          <p:cNvSpPr>
            <a:spLocks noGrp="1"/>
          </p:cNvSpPr>
          <p:nvPr>
            <p:ph idx="1"/>
          </p:nvPr>
        </p:nvSpPr>
        <p:spPr>
          <a:xfrm>
            <a:off x="413306" y="1551793"/>
            <a:ext cx="8317387" cy="4895851"/>
          </a:xfrm>
        </p:spPr>
        <p:txBody>
          <a:bodyPr>
            <a:normAutofit fontScale="92500" lnSpcReduction="20000"/>
          </a:bodyPr>
          <a:lstStyle/>
          <a:p>
            <a:r>
              <a:rPr lang="en-US" dirty="0"/>
              <a:t>Performance measures the efficiency of the software against the constraints of time and resource allocation.</a:t>
            </a:r>
          </a:p>
          <a:p>
            <a:r>
              <a:rPr lang="en-US" dirty="0"/>
              <a:t>There are several indicators to capture and evaluate performance.</a:t>
            </a:r>
          </a:p>
          <a:p>
            <a:pPr lvl="1">
              <a:buFont typeface="Wingdings" panose="05000000000000000000" pitchFamily="2" charset="2"/>
              <a:buChar char="ü"/>
            </a:pPr>
            <a:r>
              <a:rPr lang="en-US" b="1" dirty="0"/>
              <a:t>Response Time: </a:t>
            </a:r>
            <a:r>
              <a:rPr lang="en-CA" dirty="0"/>
              <a:t>The total elapsed time between submission of a request and receipt of the response.</a:t>
            </a:r>
            <a:endParaRPr lang="en-US" dirty="0"/>
          </a:p>
          <a:p>
            <a:pPr lvl="1">
              <a:buFont typeface="Wingdings" panose="05000000000000000000" pitchFamily="2" charset="2"/>
              <a:buChar char="ü"/>
            </a:pPr>
            <a:r>
              <a:rPr lang="en-US" b="1" dirty="0"/>
              <a:t>Processing Rate/Throughput: </a:t>
            </a:r>
            <a:r>
              <a:rPr lang="en-CA" dirty="0"/>
              <a:t>The total completions per unit time, e.g. Transactions/Sec.</a:t>
            </a:r>
            <a:endParaRPr lang="en-US" dirty="0"/>
          </a:p>
          <a:p>
            <a:pPr lvl="1">
              <a:buFont typeface="Wingdings" panose="05000000000000000000" pitchFamily="2" charset="2"/>
              <a:buChar char="ü"/>
            </a:pPr>
            <a:r>
              <a:rPr lang="en-US" b="1" dirty="0"/>
              <a:t>Utilization:</a:t>
            </a:r>
            <a:r>
              <a:rPr lang="en-US" dirty="0"/>
              <a:t> T</a:t>
            </a:r>
            <a:r>
              <a:rPr lang="en-CA" dirty="0"/>
              <a:t>he ratio of busy time to total time (how busy or free the resources within a given system are).</a:t>
            </a:r>
            <a:endParaRPr lang="en-US" dirty="0"/>
          </a:p>
          <a:p>
            <a:pPr lvl="1">
              <a:buFont typeface="Wingdings" panose="05000000000000000000" pitchFamily="2" charset="2"/>
              <a:buChar char="ü"/>
            </a:pPr>
            <a:r>
              <a:rPr lang="en-US" dirty="0"/>
              <a:t>Other indicators (e.g., capacity, battery/power consumption)</a:t>
            </a:r>
          </a:p>
          <a:p>
            <a:r>
              <a:rPr lang="en-US" dirty="0"/>
              <a:t>It is possible to consider the performance of </a:t>
            </a:r>
          </a:p>
          <a:p>
            <a:pPr lvl="1"/>
            <a:r>
              <a:rPr lang="en-US" dirty="0">
                <a:solidFill>
                  <a:srgbClr val="FF0000"/>
                </a:solidFill>
              </a:rPr>
              <a:t>entire system</a:t>
            </a:r>
            <a:r>
              <a:rPr lang="en-US" dirty="0"/>
              <a:t> (including hardware and software)</a:t>
            </a:r>
          </a:p>
          <a:p>
            <a:pPr lvl="1"/>
            <a:r>
              <a:rPr lang="en-US" dirty="0"/>
              <a:t>part of the system such as a </a:t>
            </a:r>
            <a:r>
              <a:rPr lang="en-US" dirty="0">
                <a:solidFill>
                  <a:srgbClr val="FF0000"/>
                </a:solidFill>
              </a:rPr>
              <a:t>software component</a:t>
            </a:r>
            <a:r>
              <a:rPr lang="en-US" dirty="0"/>
              <a:t>.</a:t>
            </a:r>
          </a:p>
        </p:txBody>
      </p:sp>
      <p:sp>
        <p:nvSpPr>
          <p:cNvPr id="4" name="Slide Number Placeholder 3">
            <a:extLst>
              <a:ext uri="{FF2B5EF4-FFF2-40B4-BE49-F238E27FC236}">
                <a16:creationId xmlns:a16="http://schemas.microsoft.com/office/drawing/2014/main" id="{23891B0C-5663-5B49-B4EC-F4373EF375EB}"/>
              </a:ext>
            </a:extLst>
          </p:cNvPr>
          <p:cNvSpPr>
            <a:spLocks noGrp="1"/>
          </p:cNvSpPr>
          <p:nvPr>
            <p:ph type="sldNum" sz="quarter" idx="12"/>
          </p:nvPr>
        </p:nvSpPr>
        <p:spPr/>
        <p:txBody>
          <a:bodyPr/>
          <a:lstStyle/>
          <a:p>
            <a:fld id="{16D6CE68-A2D0-4148-AD8B-3294DC4CB750}" type="slidenum">
              <a:rPr lang="en-US" smtClean="0"/>
              <a:t>10</a:t>
            </a:fld>
            <a:endParaRPr lang="en-US" dirty="0"/>
          </a:p>
        </p:txBody>
      </p:sp>
    </p:spTree>
    <p:extLst>
      <p:ext uri="{BB962C8B-B14F-4D97-AF65-F5344CB8AC3E}">
        <p14:creationId xmlns:p14="http://schemas.microsoft.com/office/powerpoint/2010/main" val="3845273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7AEE2-D8A8-DF4B-8951-2988B59408AB}"/>
              </a:ext>
            </a:extLst>
          </p:cNvPr>
          <p:cNvSpPr>
            <a:spLocks noGrp="1"/>
          </p:cNvSpPr>
          <p:nvPr>
            <p:ph type="title"/>
          </p:nvPr>
        </p:nvSpPr>
        <p:spPr/>
        <p:txBody>
          <a:bodyPr>
            <a:normAutofit fontScale="90000"/>
          </a:bodyPr>
          <a:lstStyle/>
          <a:p>
            <a:r>
              <a:rPr lang="en-US" dirty="0"/>
              <a:t>Software Performance Engineering (SPE)</a:t>
            </a:r>
          </a:p>
        </p:txBody>
      </p:sp>
      <p:sp>
        <p:nvSpPr>
          <p:cNvPr id="3" name="Content Placeholder 2">
            <a:extLst>
              <a:ext uri="{FF2B5EF4-FFF2-40B4-BE49-F238E27FC236}">
                <a16:creationId xmlns:a16="http://schemas.microsoft.com/office/drawing/2014/main" id="{5B1E8528-9519-6943-89B8-551812CB372E}"/>
              </a:ext>
            </a:extLst>
          </p:cNvPr>
          <p:cNvSpPr>
            <a:spLocks noGrp="1"/>
          </p:cNvSpPr>
          <p:nvPr>
            <p:ph idx="1"/>
          </p:nvPr>
        </p:nvSpPr>
        <p:spPr/>
        <p:txBody>
          <a:bodyPr>
            <a:normAutofit/>
          </a:bodyPr>
          <a:lstStyle/>
          <a:p>
            <a:r>
              <a:rPr lang="en-CA" dirty="0"/>
              <a:t>The set of tasks or activities that need to be performed across the </a:t>
            </a:r>
            <a:r>
              <a:rPr lang="en-CA" dirty="0">
                <a:solidFill>
                  <a:srgbClr val="FF0000"/>
                </a:solidFill>
              </a:rPr>
              <a:t>Software Development Life Cycle (SDLC)</a:t>
            </a:r>
            <a:r>
              <a:rPr lang="en-CA" dirty="0">
                <a:solidFill>
                  <a:schemeClr val="accent2"/>
                </a:solidFill>
              </a:rPr>
              <a:t> </a:t>
            </a:r>
            <a:r>
              <a:rPr lang="en-CA" dirty="0"/>
              <a:t>to meet the documented </a:t>
            </a:r>
            <a:r>
              <a:rPr lang="en-CA" dirty="0">
                <a:solidFill>
                  <a:srgbClr val="FF0000"/>
                </a:solidFill>
              </a:rPr>
              <a:t>Performance Requirements.</a:t>
            </a:r>
            <a:endParaRPr lang="en-CA" dirty="0"/>
          </a:p>
        </p:txBody>
      </p:sp>
      <p:sp>
        <p:nvSpPr>
          <p:cNvPr id="4" name="Slide Number Placeholder 3">
            <a:extLst>
              <a:ext uri="{FF2B5EF4-FFF2-40B4-BE49-F238E27FC236}">
                <a16:creationId xmlns:a16="http://schemas.microsoft.com/office/drawing/2014/main" id="{705E964C-8138-CE44-8AEA-9A53D23C729D}"/>
              </a:ext>
            </a:extLst>
          </p:cNvPr>
          <p:cNvSpPr>
            <a:spLocks noGrp="1"/>
          </p:cNvSpPr>
          <p:nvPr>
            <p:ph type="sldNum" sz="quarter" idx="12"/>
          </p:nvPr>
        </p:nvSpPr>
        <p:spPr/>
        <p:txBody>
          <a:bodyPr/>
          <a:lstStyle/>
          <a:p>
            <a:fld id="{16D6CE68-A2D0-4148-AD8B-3294DC4CB750}" type="slidenum">
              <a:rPr lang="en-US" smtClean="0"/>
              <a:t>11</a:t>
            </a:fld>
            <a:endParaRPr lang="en-US" dirty="0"/>
          </a:p>
        </p:txBody>
      </p:sp>
    </p:spTree>
    <p:extLst>
      <p:ext uri="{BB962C8B-B14F-4D97-AF65-F5344CB8AC3E}">
        <p14:creationId xmlns:p14="http://schemas.microsoft.com/office/powerpoint/2010/main" val="3470561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72449-E5B7-874F-9906-9449DAEEB6A1}"/>
              </a:ext>
            </a:extLst>
          </p:cNvPr>
          <p:cNvSpPr>
            <a:spLocks noGrp="1"/>
          </p:cNvSpPr>
          <p:nvPr>
            <p:ph type="title"/>
          </p:nvPr>
        </p:nvSpPr>
        <p:spPr/>
        <p:txBody>
          <a:bodyPr/>
          <a:lstStyle/>
          <a:p>
            <a:r>
              <a:rPr lang="en-US" dirty="0"/>
              <a:t>SPE: Objectives</a:t>
            </a:r>
          </a:p>
        </p:txBody>
      </p:sp>
      <p:sp>
        <p:nvSpPr>
          <p:cNvPr id="3" name="Content Placeholder 2">
            <a:extLst>
              <a:ext uri="{FF2B5EF4-FFF2-40B4-BE49-F238E27FC236}">
                <a16:creationId xmlns:a16="http://schemas.microsoft.com/office/drawing/2014/main" id="{D67773FA-31B5-C745-91EC-36A8ACC51EE2}"/>
              </a:ext>
            </a:extLst>
          </p:cNvPr>
          <p:cNvSpPr>
            <a:spLocks noGrp="1"/>
          </p:cNvSpPr>
          <p:nvPr>
            <p:ph idx="1"/>
          </p:nvPr>
        </p:nvSpPr>
        <p:spPr>
          <a:xfrm>
            <a:off x="628650" y="1825624"/>
            <a:ext cx="7886700" cy="4648327"/>
          </a:xfrm>
        </p:spPr>
        <p:txBody>
          <a:bodyPr>
            <a:normAutofit/>
          </a:bodyPr>
          <a:lstStyle/>
          <a:p>
            <a:r>
              <a:rPr lang="en-US" sz="2000" dirty="0">
                <a:solidFill>
                  <a:srgbClr val="FF0000"/>
                </a:solidFill>
              </a:rPr>
              <a:t>Increase revenue</a:t>
            </a:r>
            <a:r>
              <a:rPr lang="en-US" sz="2000" dirty="0"/>
              <a:t> by ensuring the system processes all transactions in a timely manner.</a:t>
            </a:r>
          </a:p>
          <a:p>
            <a:r>
              <a:rPr lang="en-US" sz="2000" dirty="0">
                <a:solidFill>
                  <a:srgbClr val="FF0000"/>
                </a:solidFill>
              </a:rPr>
              <a:t>Eliminate delayed deployment</a:t>
            </a:r>
            <a:r>
              <a:rPr lang="en-US" sz="2000" dirty="0"/>
              <a:t> due to performance issues.</a:t>
            </a:r>
          </a:p>
          <a:p>
            <a:r>
              <a:rPr lang="en-US" sz="2000" dirty="0"/>
              <a:t>Reduce the increased </a:t>
            </a:r>
            <a:r>
              <a:rPr lang="en-US" sz="2000" dirty="0">
                <a:solidFill>
                  <a:srgbClr val="FF0000"/>
                </a:solidFill>
              </a:rPr>
              <a:t>costs of maintenance </a:t>
            </a:r>
            <a:r>
              <a:rPr lang="en-US" sz="2000" dirty="0"/>
              <a:t>due to performance issues during production or </a:t>
            </a:r>
            <a:r>
              <a:rPr lang="en-US" sz="2000" i="1" dirty="0"/>
              <a:t>ad hoc</a:t>
            </a:r>
            <a:r>
              <a:rPr lang="en-US" sz="2000" dirty="0"/>
              <a:t> performance corrections.</a:t>
            </a:r>
          </a:p>
          <a:p>
            <a:r>
              <a:rPr lang="en-US" sz="2000" dirty="0"/>
              <a:t>Reduce </a:t>
            </a:r>
            <a:r>
              <a:rPr lang="en-US" sz="2000" dirty="0">
                <a:solidFill>
                  <a:srgbClr val="FF0000"/>
                </a:solidFill>
              </a:rPr>
              <a:t>operational overhead</a:t>
            </a:r>
            <a:r>
              <a:rPr lang="en-US" sz="2000" dirty="0"/>
              <a:t> to address system problems due to performance issues.</a:t>
            </a:r>
          </a:p>
          <a:p>
            <a:r>
              <a:rPr lang="en-US" sz="2000" dirty="0">
                <a:solidFill>
                  <a:srgbClr val="FF0000"/>
                </a:solidFill>
              </a:rPr>
              <a:t>Identify bottlenecks</a:t>
            </a:r>
            <a:r>
              <a:rPr lang="en-US" sz="2000" dirty="0"/>
              <a:t> by simulating a prototype.</a:t>
            </a:r>
          </a:p>
          <a:p>
            <a:r>
              <a:rPr lang="en-US" sz="2000" dirty="0"/>
              <a:t>Increase server </a:t>
            </a:r>
            <a:r>
              <a:rPr lang="en-US" sz="2000" dirty="0">
                <a:solidFill>
                  <a:srgbClr val="FF0000"/>
                </a:solidFill>
              </a:rPr>
              <a:t>capacity</a:t>
            </a:r>
            <a:r>
              <a:rPr lang="en-US" sz="2000" dirty="0"/>
              <a:t>.</a:t>
            </a:r>
          </a:p>
        </p:txBody>
      </p:sp>
      <p:sp>
        <p:nvSpPr>
          <p:cNvPr id="4" name="Slide Number Placeholder 3">
            <a:extLst>
              <a:ext uri="{FF2B5EF4-FFF2-40B4-BE49-F238E27FC236}">
                <a16:creationId xmlns:a16="http://schemas.microsoft.com/office/drawing/2014/main" id="{8490794E-A444-B94C-BCBA-E342B3CDDDDC}"/>
              </a:ext>
            </a:extLst>
          </p:cNvPr>
          <p:cNvSpPr>
            <a:spLocks noGrp="1"/>
          </p:cNvSpPr>
          <p:nvPr>
            <p:ph type="sldNum" sz="quarter" idx="12"/>
          </p:nvPr>
        </p:nvSpPr>
        <p:spPr/>
        <p:txBody>
          <a:bodyPr/>
          <a:lstStyle/>
          <a:p>
            <a:fld id="{16D6CE68-A2D0-4148-AD8B-3294DC4CB750}" type="slidenum">
              <a:rPr lang="en-US" smtClean="0"/>
              <a:t>12</a:t>
            </a:fld>
            <a:endParaRPr lang="en-US" dirty="0"/>
          </a:p>
        </p:txBody>
      </p:sp>
    </p:spTree>
    <p:extLst>
      <p:ext uri="{BB962C8B-B14F-4D97-AF65-F5344CB8AC3E}">
        <p14:creationId xmlns:p14="http://schemas.microsoft.com/office/powerpoint/2010/main" val="3581245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C941C5-5D3A-DC4C-B228-F36C3C87C6E6}"/>
              </a:ext>
            </a:extLst>
          </p:cNvPr>
          <p:cNvSpPr>
            <a:spLocks noGrp="1"/>
          </p:cNvSpPr>
          <p:nvPr>
            <p:ph type="sldNum" sz="quarter" idx="12"/>
          </p:nvPr>
        </p:nvSpPr>
        <p:spPr/>
        <p:txBody>
          <a:bodyPr/>
          <a:lstStyle/>
          <a:p>
            <a:fld id="{16D6CE68-A2D0-4148-AD8B-3294DC4CB750}" type="slidenum">
              <a:rPr lang="en-US" smtClean="0"/>
              <a:t>13</a:t>
            </a:fld>
            <a:endParaRPr lang="en-US" dirty="0"/>
          </a:p>
        </p:txBody>
      </p:sp>
      <p:sp>
        <p:nvSpPr>
          <p:cNvPr id="18" name="Rounded Rectangle 17">
            <a:extLst>
              <a:ext uri="{FF2B5EF4-FFF2-40B4-BE49-F238E27FC236}">
                <a16:creationId xmlns:a16="http://schemas.microsoft.com/office/drawing/2014/main" id="{1E6EA86D-F4B3-E743-AD10-5E1A63046548}"/>
              </a:ext>
            </a:extLst>
          </p:cNvPr>
          <p:cNvSpPr/>
          <p:nvPr/>
        </p:nvSpPr>
        <p:spPr>
          <a:xfrm>
            <a:off x="694944" y="324612"/>
            <a:ext cx="3611880" cy="685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Software Development Life Cycle </a:t>
            </a:r>
          </a:p>
        </p:txBody>
      </p:sp>
      <p:sp>
        <p:nvSpPr>
          <p:cNvPr id="19" name="Rounded Rectangle 18">
            <a:extLst>
              <a:ext uri="{FF2B5EF4-FFF2-40B4-BE49-F238E27FC236}">
                <a16:creationId xmlns:a16="http://schemas.microsoft.com/office/drawing/2014/main" id="{F6193612-EBB3-D045-8B16-F3654C744F09}"/>
              </a:ext>
            </a:extLst>
          </p:cNvPr>
          <p:cNvSpPr/>
          <p:nvPr/>
        </p:nvSpPr>
        <p:spPr>
          <a:xfrm>
            <a:off x="4837176" y="324612"/>
            <a:ext cx="3611880" cy="685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t>Performance Engineering Life Cycle</a:t>
            </a:r>
          </a:p>
        </p:txBody>
      </p:sp>
      <p:sp>
        <p:nvSpPr>
          <p:cNvPr id="20" name="Rounded Rectangle 19">
            <a:extLst>
              <a:ext uri="{FF2B5EF4-FFF2-40B4-BE49-F238E27FC236}">
                <a16:creationId xmlns:a16="http://schemas.microsoft.com/office/drawing/2014/main" id="{5E3AEA42-A0AC-6C42-87CE-983C161FA100}"/>
              </a:ext>
            </a:extLst>
          </p:cNvPr>
          <p:cNvSpPr/>
          <p:nvPr/>
        </p:nvSpPr>
        <p:spPr>
          <a:xfrm>
            <a:off x="694944" y="1354836"/>
            <a:ext cx="3611880" cy="6858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Functional Requirements Gathering</a:t>
            </a:r>
          </a:p>
        </p:txBody>
      </p:sp>
      <p:sp>
        <p:nvSpPr>
          <p:cNvPr id="21" name="Rounded Rectangle 20">
            <a:extLst>
              <a:ext uri="{FF2B5EF4-FFF2-40B4-BE49-F238E27FC236}">
                <a16:creationId xmlns:a16="http://schemas.microsoft.com/office/drawing/2014/main" id="{AC93BD81-5D14-CB49-98BF-78BFE0BA81BC}"/>
              </a:ext>
            </a:extLst>
          </p:cNvPr>
          <p:cNvSpPr/>
          <p:nvPr/>
        </p:nvSpPr>
        <p:spPr>
          <a:xfrm>
            <a:off x="694944" y="2385060"/>
            <a:ext cx="3611880" cy="6858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Architecture &amp; Design</a:t>
            </a:r>
          </a:p>
        </p:txBody>
      </p:sp>
      <p:sp>
        <p:nvSpPr>
          <p:cNvPr id="22" name="Rounded Rectangle 21">
            <a:extLst>
              <a:ext uri="{FF2B5EF4-FFF2-40B4-BE49-F238E27FC236}">
                <a16:creationId xmlns:a16="http://schemas.microsoft.com/office/drawing/2014/main" id="{AD68D7D0-AA13-A346-8C5A-7801BE8E737D}"/>
              </a:ext>
            </a:extLst>
          </p:cNvPr>
          <p:cNvSpPr/>
          <p:nvPr/>
        </p:nvSpPr>
        <p:spPr>
          <a:xfrm>
            <a:off x="694944" y="3415284"/>
            <a:ext cx="3611880" cy="6858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Implementation</a:t>
            </a:r>
          </a:p>
        </p:txBody>
      </p:sp>
      <p:sp>
        <p:nvSpPr>
          <p:cNvPr id="23" name="Rounded Rectangle 22">
            <a:extLst>
              <a:ext uri="{FF2B5EF4-FFF2-40B4-BE49-F238E27FC236}">
                <a16:creationId xmlns:a16="http://schemas.microsoft.com/office/drawing/2014/main" id="{53237846-0AFF-7D46-92AC-28965C4E1AAA}"/>
              </a:ext>
            </a:extLst>
          </p:cNvPr>
          <p:cNvSpPr/>
          <p:nvPr/>
        </p:nvSpPr>
        <p:spPr>
          <a:xfrm>
            <a:off x="694944" y="4445508"/>
            <a:ext cx="3611880" cy="6858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System Test &amp; User Acceptance Test</a:t>
            </a:r>
          </a:p>
        </p:txBody>
      </p:sp>
      <p:sp>
        <p:nvSpPr>
          <p:cNvPr id="24" name="Rounded Rectangle 23">
            <a:extLst>
              <a:ext uri="{FF2B5EF4-FFF2-40B4-BE49-F238E27FC236}">
                <a16:creationId xmlns:a16="http://schemas.microsoft.com/office/drawing/2014/main" id="{5257B3F0-E076-D94A-9AEC-ED25305FDFCB}"/>
              </a:ext>
            </a:extLst>
          </p:cNvPr>
          <p:cNvSpPr/>
          <p:nvPr/>
        </p:nvSpPr>
        <p:spPr>
          <a:xfrm>
            <a:off x="694944" y="5475732"/>
            <a:ext cx="3611880" cy="6858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Deploy Into Production</a:t>
            </a:r>
          </a:p>
        </p:txBody>
      </p:sp>
      <p:sp>
        <p:nvSpPr>
          <p:cNvPr id="25" name="Rounded Rectangle 24">
            <a:extLst>
              <a:ext uri="{FF2B5EF4-FFF2-40B4-BE49-F238E27FC236}">
                <a16:creationId xmlns:a16="http://schemas.microsoft.com/office/drawing/2014/main" id="{5FE92531-8ADC-F348-A161-45C631C7DF1C}"/>
              </a:ext>
            </a:extLst>
          </p:cNvPr>
          <p:cNvSpPr/>
          <p:nvPr/>
        </p:nvSpPr>
        <p:spPr>
          <a:xfrm>
            <a:off x="4837176" y="1354836"/>
            <a:ext cx="3611880"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Non-functional Requirements Gathering</a:t>
            </a:r>
          </a:p>
        </p:txBody>
      </p:sp>
      <p:sp>
        <p:nvSpPr>
          <p:cNvPr id="26" name="Rounded Rectangle 25">
            <a:extLst>
              <a:ext uri="{FF2B5EF4-FFF2-40B4-BE49-F238E27FC236}">
                <a16:creationId xmlns:a16="http://schemas.microsoft.com/office/drawing/2014/main" id="{8B969D40-66FD-F44C-B0ED-1D7EB56A7B5B}"/>
              </a:ext>
            </a:extLst>
          </p:cNvPr>
          <p:cNvSpPr/>
          <p:nvPr/>
        </p:nvSpPr>
        <p:spPr>
          <a:xfrm>
            <a:off x="4837176" y="2385060"/>
            <a:ext cx="3611880"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Design for High Performance</a:t>
            </a:r>
          </a:p>
        </p:txBody>
      </p:sp>
      <p:sp>
        <p:nvSpPr>
          <p:cNvPr id="27" name="Rounded Rectangle 26">
            <a:extLst>
              <a:ext uri="{FF2B5EF4-FFF2-40B4-BE49-F238E27FC236}">
                <a16:creationId xmlns:a16="http://schemas.microsoft.com/office/drawing/2014/main" id="{8D7A6E95-0650-4B48-87CE-69CEB444867C}"/>
              </a:ext>
            </a:extLst>
          </p:cNvPr>
          <p:cNvSpPr/>
          <p:nvPr/>
        </p:nvSpPr>
        <p:spPr>
          <a:xfrm>
            <a:off x="4837176" y="3415284"/>
            <a:ext cx="3611880"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Unit Performance Test &amp; Code Optimization</a:t>
            </a:r>
          </a:p>
        </p:txBody>
      </p:sp>
      <p:sp>
        <p:nvSpPr>
          <p:cNvPr id="28" name="Rounded Rectangle 27">
            <a:extLst>
              <a:ext uri="{FF2B5EF4-FFF2-40B4-BE49-F238E27FC236}">
                <a16:creationId xmlns:a16="http://schemas.microsoft.com/office/drawing/2014/main" id="{A7BEFF52-E640-5742-9E46-9B4DA61C1474}"/>
              </a:ext>
            </a:extLst>
          </p:cNvPr>
          <p:cNvSpPr/>
          <p:nvPr/>
        </p:nvSpPr>
        <p:spPr>
          <a:xfrm>
            <a:off x="4837176" y="4445508"/>
            <a:ext cx="3611880"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Performance Test</a:t>
            </a:r>
          </a:p>
        </p:txBody>
      </p:sp>
      <p:sp>
        <p:nvSpPr>
          <p:cNvPr id="29" name="Rounded Rectangle 28">
            <a:extLst>
              <a:ext uri="{FF2B5EF4-FFF2-40B4-BE49-F238E27FC236}">
                <a16:creationId xmlns:a16="http://schemas.microsoft.com/office/drawing/2014/main" id="{65D4AA7C-7426-4F49-A67F-B7FB9337C5C5}"/>
              </a:ext>
            </a:extLst>
          </p:cNvPr>
          <p:cNvSpPr/>
          <p:nvPr/>
        </p:nvSpPr>
        <p:spPr>
          <a:xfrm>
            <a:off x="4837176" y="5475732"/>
            <a:ext cx="3611880"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Monitoring &amp; Capacity Management</a:t>
            </a:r>
          </a:p>
        </p:txBody>
      </p:sp>
      <p:sp>
        <p:nvSpPr>
          <p:cNvPr id="30" name="Down Arrow 29">
            <a:extLst>
              <a:ext uri="{FF2B5EF4-FFF2-40B4-BE49-F238E27FC236}">
                <a16:creationId xmlns:a16="http://schemas.microsoft.com/office/drawing/2014/main" id="{F2E8BD4C-0187-8048-948F-75B6246E0881}"/>
              </a:ext>
            </a:extLst>
          </p:cNvPr>
          <p:cNvSpPr/>
          <p:nvPr/>
        </p:nvSpPr>
        <p:spPr>
          <a:xfrm>
            <a:off x="2354580" y="2077212"/>
            <a:ext cx="292608" cy="2727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8E563EAB-3151-AE47-BC70-B2B4A26CA4D8}"/>
              </a:ext>
            </a:extLst>
          </p:cNvPr>
          <p:cNvSpPr/>
          <p:nvPr/>
        </p:nvSpPr>
        <p:spPr>
          <a:xfrm>
            <a:off x="2322576" y="3107436"/>
            <a:ext cx="292608" cy="266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a:extLst>
              <a:ext uri="{FF2B5EF4-FFF2-40B4-BE49-F238E27FC236}">
                <a16:creationId xmlns:a16="http://schemas.microsoft.com/office/drawing/2014/main" id="{7E252523-99A6-0141-8472-91A59946F598}"/>
              </a:ext>
            </a:extLst>
          </p:cNvPr>
          <p:cNvSpPr/>
          <p:nvPr/>
        </p:nvSpPr>
        <p:spPr>
          <a:xfrm>
            <a:off x="2322576" y="4137660"/>
            <a:ext cx="292608" cy="2788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a:extLst>
              <a:ext uri="{FF2B5EF4-FFF2-40B4-BE49-F238E27FC236}">
                <a16:creationId xmlns:a16="http://schemas.microsoft.com/office/drawing/2014/main" id="{13617E42-19EC-8644-8B26-95B0189E4B93}"/>
              </a:ext>
            </a:extLst>
          </p:cNvPr>
          <p:cNvSpPr/>
          <p:nvPr/>
        </p:nvSpPr>
        <p:spPr>
          <a:xfrm>
            <a:off x="2322576" y="5160264"/>
            <a:ext cx="292608" cy="2788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a:extLst>
              <a:ext uri="{FF2B5EF4-FFF2-40B4-BE49-F238E27FC236}">
                <a16:creationId xmlns:a16="http://schemas.microsoft.com/office/drawing/2014/main" id="{92A87943-D735-E146-8286-512AF7210924}"/>
              </a:ext>
            </a:extLst>
          </p:cNvPr>
          <p:cNvSpPr/>
          <p:nvPr/>
        </p:nvSpPr>
        <p:spPr>
          <a:xfrm>
            <a:off x="6496814" y="2076450"/>
            <a:ext cx="292608" cy="27279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5" name="Down Arrow 34">
            <a:extLst>
              <a:ext uri="{FF2B5EF4-FFF2-40B4-BE49-F238E27FC236}">
                <a16:creationId xmlns:a16="http://schemas.microsoft.com/office/drawing/2014/main" id="{7A613AF6-C694-5F43-8939-6E4B1FFCF4FE}"/>
              </a:ext>
            </a:extLst>
          </p:cNvPr>
          <p:cNvSpPr/>
          <p:nvPr/>
        </p:nvSpPr>
        <p:spPr>
          <a:xfrm>
            <a:off x="6496814" y="3106674"/>
            <a:ext cx="292608" cy="27279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6" name="Down Arrow 35">
            <a:extLst>
              <a:ext uri="{FF2B5EF4-FFF2-40B4-BE49-F238E27FC236}">
                <a16:creationId xmlns:a16="http://schemas.microsoft.com/office/drawing/2014/main" id="{CA889256-9953-4F45-AC9E-CBCBB3164108}"/>
              </a:ext>
            </a:extLst>
          </p:cNvPr>
          <p:cNvSpPr/>
          <p:nvPr/>
        </p:nvSpPr>
        <p:spPr>
          <a:xfrm>
            <a:off x="6496812" y="4140708"/>
            <a:ext cx="292608" cy="27279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7" name="Down Arrow 36">
            <a:extLst>
              <a:ext uri="{FF2B5EF4-FFF2-40B4-BE49-F238E27FC236}">
                <a16:creationId xmlns:a16="http://schemas.microsoft.com/office/drawing/2014/main" id="{8E089BF9-3DFC-874B-A9D2-81C9CB4DF41E}"/>
              </a:ext>
            </a:extLst>
          </p:cNvPr>
          <p:cNvSpPr/>
          <p:nvPr/>
        </p:nvSpPr>
        <p:spPr>
          <a:xfrm>
            <a:off x="6496812" y="5163312"/>
            <a:ext cx="292608" cy="27279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5491C9C8-441B-B74D-87D7-3A5FAF3ECFD3}"/>
              </a:ext>
            </a:extLst>
          </p:cNvPr>
          <p:cNvSpPr/>
          <p:nvPr/>
        </p:nvSpPr>
        <p:spPr>
          <a:xfrm>
            <a:off x="1225296" y="6213568"/>
            <a:ext cx="6693408" cy="584775"/>
          </a:xfrm>
          <a:prstGeom prst="rect">
            <a:avLst/>
          </a:prstGeom>
        </p:spPr>
        <p:txBody>
          <a:bodyPr wrap="square">
            <a:spAutoFit/>
          </a:bodyPr>
          <a:lstStyle/>
          <a:p>
            <a:r>
              <a:rPr lang="en-US" sz="1600" dirty="0"/>
              <a:t>Source: https://tangowhisky37.github.io/PracticalPerformanceAnalyst/pages/</a:t>
            </a:r>
          </a:p>
          <a:p>
            <a:r>
              <a:rPr lang="en-US" sz="1600" dirty="0" err="1"/>
              <a:t>spe_fundamentals</a:t>
            </a:r>
            <a:r>
              <a:rPr lang="en-US" sz="1600" dirty="0"/>
              <a:t>/performance_engineering_101/</a:t>
            </a:r>
          </a:p>
        </p:txBody>
      </p:sp>
    </p:spTree>
    <p:extLst>
      <p:ext uri="{BB962C8B-B14F-4D97-AF65-F5344CB8AC3E}">
        <p14:creationId xmlns:p14="http://schemas.microsoft.com/office/powerpoint/2010/main" val="265081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C941C5-5D3A-DC4C-B228-F36C3C87C6E6}"/>
              </a:ext>
            </a:extLst>
          </p:cNvPr>
          <p:cNvSpPr>
            <a:spLocks noGrp="1"/>
          </p:cNvSpPr>
          <p:nvPr>
            <p:ph type="sldNum" sz="quarter" idx="12"/>
          </p:nvPr>
        </p:nvSpPr>
        <p:spPr/>
        <p:txBody>
          <a:bodyPr/>
          <a:lstStyle/>
          <a:p>
            <a:fld id="{16D6CE68-A2D0-4148-AD8B-3294DC4CB750}" type="slidenum">
              <a:rPr lang="en-US" smtClean="0"/>
              <a:t>14</a:t>
            </a:fld>
            <a:endParaRPr lang="en-US" dirty="0"/>
          </a:p>
        </p:txBody>
      </p:sp>
      <p:sp>
        <p:nvSpPr>
          <p:cNvPr id="18" name="Rounded Rectangle 17">
            <a:extLst>
              <a:ext uri="{FF2B5EF4-FFF2-40B4-BE49-F238E27FC236}">
                <a16:creationId xmlns:a16="http://schemas.microsoft.com/office/drawing/2014/main" id="{1E6EA86D-F4B3-E743-AD10-5E1A63046548}"/>
              </a:ext>
            </a:extLst>
          </p:cNvPr>
          <p:cNvSpPr/>
          <p:nvPr/>
        </p:nvSpPr>
        <p:spPr>
          <a:xfrm>
            <a:off x="694944" y="324612"/>
            <a:ext cx="3611880" cy="685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Software Development Life Cycle </a:t>
            </a:r>
          </a:p>
        </p:txBody>
      </p:sp>
      <p:sp>
        <p:nvSpPr>
          <p:cNvPr id="19" name="Rounded Rectangle 18">
            <a:extLst>
              <a:ext uri="{FF2B5EF4-FFF2-40B4-BE49-F238E27FC236}">
                <a16:creationId xmlns:a16="http://schemas.microsoft.com/office/drawing/2014/main" id="{F6193612-EBB3-D045-8B16-F3654C744F09}"/>
              </a:ext>
            </a:extLst>
          </p:cNvPr>
          <p:cNvSpPr/>
          <p:nvPr/>
        </p:nvSpPr>
        <p:spPr>
          <a:xfrm>
            <a:off x="4837176" y="324612"/>
            <a:ext cx="3611880" cy="685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t>Performance Engineering Life Cycle</a:t>
            </a:r>
          </a:p>
        </p:txBody>
      </p:sp>
      <p:sp>
        <p:nvSpPr>
          <p:cNvPr id="20" name="Rounded Rectangle 19">
            <a:extLst>
              <a:ext uri="{FF2B5EF4-FFF2-40B4-BE49-F238E27FC236}">
                <a16:creationId xmlns:a16="http://schemas.microsoft.com/office/drawing/2014/main" id="{5E3AEA42-A0AC-6C42-87CE-983C161FA100}"/>
              </a:ext>
            </a:extLst>
          </p:cNvPr>
          <p:cNvSpPr/>
          <p:nvPr/>
        </p:nvSpPr>
        <p:spPr>
          <a:xfrm>
            <a:off x="694944" y="1354836"/>
            <a:ext cx="3611880" cy="6858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Functional Requirements Gathering</a:t>
            </a:r>
          </a:p>
        </p:txBody>
      </p:sp>
      <p:sp>
        <p:nvSpPr>
          <p:cNvPr id="21" name="Rounded Rectangle 20">
            <a:extLst>
              <a:ext uri="{FF2B5EF4-FFF2-40B4-BE49-F238E27FC236}">
                <a16:creationId xmlns:a16="http://schemas.microsoft.com/office/drawing/2014/main" id="{AC93BD81-5D14-CB49-98BF-78BFE0BA81BC}"/>
              </a:ext>
            </a:extLst>
          </p:cNvPr>
          <p:cNvSpPr/>
          <p:nvPr/>
        </p:nvSpPr>
        <p:spPr>
          <a:xfrm>
            <a:off x="694944" y="2385060"/>
            <a:ext cx="3611880" cy="6858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Architecture &amp; Design</a:t>
            </a:r>
          </a:p>
        </p:txBody>
      </p:sp>
      <p:sp>
        <p:nvSpPr>
          <p:cNvPr id="22" name="Rounded Rectangle 21">
            <a:extLst>
              <a:ext uri="{FF2B5EF4-FFF2-40B4-BE49-F238E27FC236}">
                <a16:creationId xmlns:a16="http://schemas.microsoft.com/office/drawing/2014/main" id="{AD68D7D0-AA13-A346-8C5A-7801BE8E737D}"/>
              </a:ext>
            </a:extLst>
          </p:cNvPr>
          <p:cNvSpPr/>
          <p:nvPr/>
        </p:nvSpPr>
        <p:spPr>
          <a:xfrm>
            <a:off x="694944" y="3415284"/>
            <a:ext cx="3611880" cy="6858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Implementation</a:t>
            </a:r>
          </a:p>
        </p:txBody>
      </p:sp>
      <p:sp>
        <p:nvSpPr>
          <p:cNvPr id="23" name="Rounded Rectangle 22">
            <a:extLst>
              <a:ext uri="{FF2B5EF4-FFF2-40B4-BE49-F238E27FC236}">
                <a16:creationId xmlns:a16="http://schemas.microsoft.com/office/drawing/2014/main" id="{53237846-0AFF-7D46-92AC-28965C4E1AAA}"/>
              </a:ext>
            </a:extLst>
          </p:cNvPr>
          <p:cNvSpPr/>
          <p:nvPr/>
        </p:nvSpPr>
        <p:spPr>
          <a:xfrm>
            <a:off x="694944" y="4445508"/>
            <a:ext cx="3611880" cy="6858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System Test &amp; User Acceptance Test</a:t>
            </a:r>
          </a:p>
        </p:txBody>
      </p:sp>
      <p:sp>
        <p:nvSpPr>
          <p:cNvPr id="24" name="Rounded Rectangle 23">
            <a:extLst>
              <a:ext uri="{FF2B5EF4-FFF2-40B4-BE49-F238E27FC236}">
                <a16:creationId xmlns:a16="http://schemas.microsoft.com/office/drawing/2014/main" id="{5257B3F0-E076-D94A-9AEC-ED25305FDFCB}"/>
              </a:ext>
            </a:extLst>
          </p:cNvPr>
          <p:cNvSpPr/>
          <p:nvPr/>
        </p:nvSpPr>
        <p:spPr>
          <a:xfrm>
            <a:off x="694944" y="5475732"/>
            <a:ext cx="3611880" cy="6858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Deploy Into Production</a:t>
            </a:r>
          </a:p>
        </p:txBody>
      </p:sp>
      <p:sp>
        <p:nvSpPr>
          <p:cNvPr id="25" name="Rounded Rectangle 24">
            <a:extLst>
              <a:ext uri="{FF2B5EF4-FFF2-40B4-BE49-F238E27FC236}">
                <a16:creationId xmlns:a16="http://schemas.microsoft.com/office/drawing/2014/main" id="{5FE92531-8ADC-F348-A161-45C631C7DF1C}"/>
              </a:ext>
            </a:extLst>
          </p:cNvPr>
          <p:cNvSpPr/>
          <p:nvPr/>
        </p:nvSpPr>
        <p:spPr>
          <a:xfrm>
            <a:off x="4837176" y="1354836"/>
            <a:ext cx="3611880"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Non-functional Requirements Gathering</a:t>
            </a:r>
          </a:p>
        </p:txBody>
      </p:sp>
      <p:sp>
        <p:nvSpPr>
          <p:cNvPr id="26" name="Rounded Rectangle 25">
            <a:extLst>
              <a:ext uri="{FF2B5EF4-FFF2-40B4-BE49-F238E27FC236}">
                <a16:creationId xmlns:a16="http://schemas.microsoft.com/office/drawing/2014/main" id="{8B969D40-66FD-F44C-B0ED-1D7EB56A7B5B}"/>
              </a:ext>
            </a:extLst>
          </p:cNvPr>
          <p:cNvSpPr/>
          <p:nvPr/>
        </p:nvSpPr>
        <p:spPr>
          <a:xfrm>
            <a:off x="4837176" y="2385060"/>
            <a:ext cx="3611880"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Design for High Performance</a:t>
            </a:r>
          </a:p>
        </p:txBody>
      </p:sp>
      <p:sp>
        <p:nvSpPr>
          <p:cNvPr id="27" name="Rounded Rectangle 26">
            <a:extLst>
              <a:ext uri="{FF2B5EF4-FFF2-40B4-BE49-F238E27FC236}">
                <a16:creationId xmlns:a16="http://schemas.microsoft.com/office/drawing/2014/main" id="{8D7A6E95-0650-4B48-87CE-69CEB444867C}"/>
              </a:ext>
            </a:extLst>
          </p:cNvPr>
          <p:cNvSpPr/>
          <p:nvPr/>
        </p:nvSpPr>
        <p:spPr>
          <a:xfrm>
            <a:off x="4837176" y="3415284"/>
            <a:ext cx="3611880"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Unit Performance Test &amp; Code Optimization</a:t>
            </a:r>
          </a:p>
        </p:txBody>
      </p:sp>
      <p:sp>
        <p:nvSpPr>
          <p:cNvPr id="28" name="Rounded Rectangle 27">
            <a:extLst>
              <a:ext uri="{FF2B5EF4-FFF2-40B4-BE49-F238E27FC236}">
                <a16:creationId xmlns:a16="http://schemas.microsoft.com/office/drawing/2014/main" id="{A7BEFF52-E640-5742-9E46-9B4DA61C1474}"/>
              </a:ext>
            </a:extLst>
          </p:cNvPr>
          <p:cNvSpPr/>
          <p:nvPr/>
        </p:nvSpPr>
        <p:spPr>
          <a:xfrm>
            <a:off x="4837176" y="4445508"/>
            <a:ext cx="3611880"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Performance Test</a:t>
            </a:r>
          </a:p>
        </p:txBody>
      </p:sp>
      <p:sp>
        <p:nvSpPr>
          <p:cNvPr id="29" name="Rounded Rectangle 28">
            <a:extLst>
              <a:ext uri="{FF2B5EF4-FFF2-40B4-BE49-F238E27FC236}">
                <a16:creationId xmlns:a16="http://schemas.microsoft.com/office/drawing/2014/main" id="{65D4AA7C-7426-4F49-A67F-B7FB9337C5C5}"/>
              </a:ext>
            </a:extLst>
          </p:cNvPr>
          <p:cNvSpPr/>
          <p:nvPr/>
        </p:nvSpPr>
        <p:spPr>
          <a:xfrm>
            <a:off x="4837176" y="5475732"/>
            <a:ext cx="3611880"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Monitoring &amp; Capacity Management</a:t>
            </a:r>
          </a:p>
        </p:txBody>
      </p:sp>
      <p:sp>
        <p:nvSpPr>
          <p:cNvPr id="30" name="Down Arrow 29">
            <a:extLst>
              <a:ext uri="{FF2B5EF4-FFF2-40B4-BE49-F238E27FC236}">
                <a16:creationId xmlns:a16="http://schemas.microsoft.com/office/drawing/2014/main" id="{F2E8BD4C-0187-8048-948F-75B6246E0881}"/>
              </a:ext>
            </a:extLst>
          </p:cNvPr>
          <p:cNvSpPr/>
          <p:nvPr/>
        </p:nvSpPr>
        <p:spPr>
          <a:xfrm>
            <a:off x="2354580" y="2077212"/>
            <a:ext cx="292608" cy="2727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8E563EAB-3151-AE47-BC70-B2B4A26CA4D8}"/>
              </a:ext>
            </a:extLst>
          </p:cNvPr>
          <p:cNvSpPr/>
          <p:nvPr/>
        </p:nvSpPr>
        <p:spPr>
          <a:xfrm>
            <a:off x="2322576" y="3107436"/>
            <a:ext cx="292608" cy="266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a:extLst>
              <a:ext uri="{FF2B5EF4-FFF2-40B4-BE49-F238E27FC236}">
                <a16:creationId xmlns:a16="http://schemas.microsoft.com/office/drawing/2014/main" id="{7E252523-99A6-0141-8472-91A59946F598}"/>
              </a:ext>
            </a:extLst>
          </p:cNvPr>
          <p:cNvSpPr/>
          <p:nvPr/>
        </p:nvSpPr>
        <p:spPr>
          <a:xfrm>
            <a:off x="2322576" y="4137660"/>
            <a:ext cx="292608" cy="2788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a:extLst>
              <a:ext uri="{FF2B5EF4-FFF2-40B4-BE49-F238E27FC236}">
                <a16:creationId xmlns:a16="http://schemas.microsoft.com/office/drawing/2014/main" id="{13617E42-19EC-8644-8B26-95B0189E4B93}"/>
              </a:ext>
            </a:extLst>
          </p:cNvPr>
          <p:cNvSpPr/>
          <p:nvPr/>
        </p:nvSpPr>
        <p:spPr>
          <a:xfrm>
            <a:off x="2322576" y="5160264"/>
            <a:ext cx="292608" cy="2788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a:extLst>
              <a:ext uri="{FF2B5EF4-FFF2-40B4-BE49-F238E27FC236}">
                <a16:creationId xmlns:a16="http://schemas.microsoft.com/office/drawing/2014/main" id="{92A87943-D735-E146-8286-512AF7210924}"/>
              </a:ext>
            </a:extLst>
          </p:cNvPr>
          <p:cNvSpPr/>
          <p:nvPr/>
        </p:nvSpPr>
        <p:spPr>
          <a:xfrm>
            <a:off x="6496814" y="2076450"/>
            <a:ext cx="292608" cy="27279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5" name="Down Arrow 34">
            <a:extLst>
              <a:ext uri="{FF2B5EF4-FFF2-40B4-BE49-F238E27FC236}">
                <a16:creationId xmlns:a16="http://schemas.microsoft.com/office/drawing/2014/main" id="{7A613AF6-C694-5F43-8939-6E4B1FFCF4FE}"/>
              </a:ext>
            </a:extLst>
          </p:cNvPr>
          <p:cNvSpPr/>
          <p:nvPr/>
        </p:nvSpPr>
        <p:spPr>
          <a:xfrm>
            <a:off x="6496814" y="3106674"/>
            <a:ext cx="292608" cy="27279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6" name="Down Arrow 35">
            <a:extLst>
              <a:ext uri="{FF2B5EF4-FFF2-40B4-BE49-F238E27FC236}">
                <a16:creationId xmlns:a16="http://schemas.microsoft.com/office/drawing/2014/main" id="{CA889256-9953-4F45-AC9E-CBCBB3164108}"/>
              </a:ext>
            </a:extLst>
          </p:cNvPr>
          <p:cNvSpPr/>
          <p:nvPr/>
        </p:nvSpPr>
        <p:spPr>
          <a:xfrm>
            <a:off x="6496812" y="4140708"/>
            <a:ext cx="292608" cy="27279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7" name="Down Arrow 36">
            <a:extLst>
              <a:ext uri="{FF2B5EF4-FFF2-40B4-BE49-F238E27FC236}">
                <a16:creationId xmlns:a16="http://schemas.microsoft.com/office/drawing/2014/main" id="{8E089BF9-3DFC-874B-A9D2-81C9CB4DF41E}"/>
              </a:ext>
            </a:extLst>
          </p:cNvPr>
          <p:cNvSpPr/>
          <p:nvPr/>
        </p:nvSpPr>
        <p:spPr>
          <a:xfrm>
            <a:off x="6496812" y="5163312"/>
            <a:ext cx="292608" cy="27279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D753787F-2993-8F4F-AE52-4877D6764311}"/>
              </a:ext>
            </a:extLst>
          </p:cNvPr>
          <p:cNvSpPr/>
          <p:nvPr/>
        </p:nvSpPr>
        <p:spPr>
          <a:xfrm>
            <a:off x="557784" y="2040636"/>
            <a:ext cx="8055864" cy="42321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5058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0E927-3572-1C4D-B115-7EC31172CAEE}"/>
              </a:ext>
            </a:extLst>
          </p:cNvPr>
          <p:cNvSpPr>
            <a:spLocks noGrp="1"/>
          </p:cNvSpPr>
          <p:nvPr>
            <p:ph type="title"/>
          </p:nvPr>
        </p:nvSpPr>
        <p:spPr/>
        <p:txBody>
          <a:bodyPr>
            <a:normAutofit/>
          </a:bodyPr>
          <a:lstStyle/>
          <a:p>
            <a:r>
              <a:rPr lang="en-CA" dirty="0"/>
              <a:t>SPE: Requirements Phase</a:t>
            </a:r>
            <a:endParaRPr lang="en-US" dirty="0"/>
          </a:p>
        </p:txBody>
      </p:sp>
      <p:sp>
        <p:nvSpPr>
          <p:cNvPr id="3" name="Content Placeholder 2">
            <a:extLst>
              <a:ext uri="{FF2B5EF4-FFF2-40B4-BE49-F238E27FC236}">
                <a16:creationId xmlns:a16="http://schemas.microsoft.com/office/drawing/2014/main" id="{018D3D79-975E-8C49-BE4B-48AEEB72ECB5}"/>
              </a:ext>
            </a:extLst>
          </p:cNvPr>
          <p:cNvSpPr>
            <a:spLocks noGrp="1"/>
          </p:cNvSpPr>
          <p:nvPr>
            <p:ph idx="1"/>
          </p:nvPr>
        </p:nvSpPr>
        <p:spPr/>
        <p:txBody>
          <a:bodyPr>
            <a:normAutofit/>
          </a:bodyPr>
          <a:lstStyle/>
          <a:p>
            <a:r>
              <a:rPr lang="en-US" dirty="0"/>
              <a:t>Review production </a:t>
            </a:r>
            <a:r>
              <a:rPr lang="en-US" dirty="0">
                <a:solidFill>
                  <a:srgbClr val="FF0000"/>
                </a:solidFill>
              </a:rPr>
              <a:t>performance metrics </a:t>
            </a:r>
            <a:r>
              <a:rPr lang="en-US" dirty="0"/>
              <a:t>of the </a:t>
            </a:r>
            <a:r>
              <a:rPr lang="en-US" dirty="0">
                <a:solidFill>
                  <a:srgbClr val="FF0000"/>
                </a:solidFill>
              </a:rPr>
              <a:t>current version</a:t>
            </a:r>
            <a:r>
              <a:rPr lang="en-US" dirty="0"/>
              <a:t> if available.</a:t>
            </a:r>
          </a:p>
          <a:p>
            <a:r>
              <a:rPr lang="en-US" dirty="0"/>
              <a:t>Determine </a:t>
            </a:r>
            <a:r>
              <a:rPr lang="en-US" dirty="0">
                <a:solidFill>
                  <a:srgbClr val="FF0000"/>
                </a:solidFill>
              </a:rPr>
              <a:t>non-functional requirements</a:t>
            </a:r>
            <a:r>
              <a:rPr lang="en-US" dirty="0"/>
              <a:t>.</a:t>
            </a:r>
          </a:p>
          <a:p>
            <a:pPr lvl="1"/>
            <a:r>
              <a:rPr lang="en-CA" dirty="0"/>
              <a:t>So that system performance goals can be set and measured against. </a:t>
            </a:r>
            <a:endParaRPr lang="en-US" dirty="0"/>
          </a:p>
          <a:p>
            <a:r>
              <a:rPr lang="en-US" dirty="0"/>
              <a:t>Identify </a:t>
            </a:r>
            <a:r>
              <a:rPr lang="en-US" dirty="0">
                <a:solidFill>
                  <a:srgbClr val="FF0000"/>
                </a:solidFill>
              </a:rPr>
              <a:t>tools, resources and infrastructure</a:t>
            </a:r>
            <a:r>
              <a:rPr lang="en-US" dirty="0"/>
              <a:t>.</a:t>
            </a:r>
          </a:p>
          <a:p>
            <a:pPr lvl="1"/>
            <a:r>
              <a:rPr lang="en-US" dirty="0"/>
              <a:t>Early identification allows budget and time allocation for installation and staff training.</a:t>
            </a:r>
          </a:p>
        </p:txBody>
      </p:sp>
      <p:sp>
        <p:nvSpPr>
          <p:cNvPr id="4" name="Slide Number Placeholder 3">
            <a:extLst>
              <a:ext uri="{FF2B5EF4-FFF2-40B4-BE49-F238E27FC236}">
                <a16:creationId xmlns:a16="http://schemas.microsoft.com/office/drawing/2014/main" id="{7D541ED9-DC59-EF43-BC2F-2A1C7BA1B01E}"/>
              </a:ext>
            </a:extLst>
          </p:cNvPr>
          <p:cNvSpPr>
            <a:spLocks noGrp="1"/>
          </p:cNvSpPr>
          <p:nvPr>
            <p:ph type="sldNum" sz="quarter" idx="12"/>
          </p:nvPr>
        </p:nvSpPr>
        <p:spPr/>
        <p:txBody>
          <a:bodyPr/>
          <a:lstStyle/>
          <a:p>
            <a:fld id="{16D6CE68-A2D0-4148-AD8B-3294DC4CB750}" type="slidenum">
              <a:rPr lang="en-US" smtClean="0"/>
              <a:t>15</a:t>
            </a:fld>
            <a:endParaRPr lang="en-US" dirty="0"/>
          </a:p>
        </p:txBody>
      </p:sp>
    </p:spTree>
    <p:extLst>
      <p:ext uri="{BB962C8B-B14F-4D97-AF65-F5344CB8AC3E}">
        <p14:creationId xmlns:p14="http://schemas.microsoft.com/office/powerpoint/2010/main" val="1649037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C941C5-5D3A-DC4C-B228-F36C3C87C6E6}"/>
              </a:ext>
            </a:extLst>
          </p:cNvPr>
          <p:cNvSpPr>
            <a:spLocks noGrp="1"/>
          </p:cNvSpPr>
          <p:nvPr>
            <p:ph type="sldNum" sz="quarter" idx="12"/>
          </p:nvPr>
        </p:nvSpPr>
        <p:spPr/>
        <p:txBody>
          <a:bodyPr/>
          <a:lstStyle/>
          <a:p>
            <a:fld id="{16D6CE68-A2D0-4148-AD8B-3294DC4CB750}" type="slidenum">
              <a:rPr lang="en-US" smtClean="0"/>
              <a:t>16</a:t>
            </a:fld>
            <a:endParaRPr lang="en-US" dirty="0"/>
          </a:p>
        </p:txBody>
      </p:sp>
      <p:sp>
        <p:nvSpPr>
          <p:cNvPr id="18" name="Rounded Rectangle 17">
            <a:extLst>
              <a:ext uri="{FF2B5EF4-FFF2-40B4-BE49-F238E27FC236}">
                <a16:creationId xmlns:a16="http://schemas.microsoft.com/office/drawing/2014/main" id="{1E6EA86D-F4B3-E743-AD10-5E1A63046548}"/>
              </a:ext>
            </a:extLst>
          </p:cNvPr>
          <p:cNvSpPr/>
          <p:nvPr/>
        </p:nvSpPr>
        <p:spPr>
          <a:xfrm>
            <a:off x="694944" y="324612"/>
            <a:ext cx="3611880" cy="685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Software Development Life Cycle </a:t>
            </a:r>
          </a:p>
        </p:txBody>
      </p:sp>
      <p:sp>
        <p:nvSpPr>
          <p:cNvPr id="19" name="Rounded Rectangle 18">
            <a:extLst>
              <a:ext uri="{FF2B5EF4-FFF2-40B4-BE49-F238E27FC236}">
                <a16:creationId xmlns:a16="http://schemas.microsoft.com/office/drawing/2014/main" id="{F6193612-EBB3-D045-8B16-F3654C744F09}"/>
              </a:ext>
            </a:extLst>
          </p:cNvPr>
          <p:cNvSpPr/>
          <p:nvPr/>
        </p:nvSpPr>
        <p:spPr>
          <a:xfrm>
            <a:off x="4837176" y="324612"/>
            <a:ext cx="3611880" cy="685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t>Performance Engineering Life Cycle</a:t>
            </a:r>
          </a:p>
        </p:txBody>
      </p:sp>
      <p:sp>
        <p:nvSpPr>
          <p:cNvPr id="20" name="Rounded Rectangle 19">
            <a:extLst>
              <a:ext uri="{FF2B5EF4-FFF2-40B4-BE49-F238E27FC236}">
                <a16:creationId xmlns:a16="http://schemas.microsoft.com/office/drawing/2014/main" id="{5E3AEA42-A0AC-6C42-87CE-983C161FA100}"/>
              </a:ext>
            </a:extLst>
          </p:cNvPr>
          <p:cNvSpPr/>
          <p:nvPr/>
        </p:nvSpPr>
        <p:spPr>
          <a:xfrm>
            <a:off x="694944" y="1354836"/>
            <a:ext cx="3611880" cy="6858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Functional Requirements Gathering</a:t>
            </a:r>
          </a:p>
        </p:txBody>
      </p:sp>
      <p:sp>
        <p:nvSpPr>
          <p:cNvPr id="21" name="Rounded Rectangle 20">
            <a:extLst>
              <a:ext uri="{FF2B5EF4-FFF2-40B4-BE49-F238E27FC236}">
                <a16:creationId xmlns:a16="http://schemas.microsoft.com/office/drawing/2014/main" id="{AC93BD81-5D14-CB49-98BF-78BFE0BA81BC}"/>
              </a:ext>
            </a:extLst>
          </p:cNvPr>
          <p:cNvSpPr/>
          <p:nvPr/>
        </p:nvSpPr>
        <p:spPr>
          <a:xfrm>
            <a:off x="694944" y="2385060"/>
            <a:ext cx="3611880" cy="6858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Architecture &amp; Design</a:t>
            </a:r>
          </a:p>
        </p:txBody>
      </p:sp>
      <p:sp>
        <p:nvSpPr>
          <p:cNvPr id="22" name="Rounded Rectangle 21">
            <a:extLst>
              <a:ext uri="{FF2B5EF4-FFF2-40B4-BE49-F238E27FC236}">
                <a16:creationId xmlns:a16="http://schemas.microsoft.com/office/drawing/2014/main" id="{AD68D7D0-AA13-A346-8C5A-7801BE8E737D}"/>
              </a:ext>
            </a:extLst>
          </p:cNvPr>
          <p:cNvSpPr/>
          <p:nvPr/>
        </p:nvSpPr>
        <p:spPr>
          <a:xfrm>
            <a:off x="694944" y="3415284"/>
            <a:ext cx="3611880" cy="6858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Implementation</a:t>
            </a:r>
          </a:p>
        </p:txBody>
      </p:sp>
      <p:sp>
        <p:nvSpPr>
          <p:cNvPr id="23" name="Rounded Rectangle 22">
            <a:extLst>
              <a:ext uri="{FF2B5EF4-FFF2-40B4-BE49-F238E27FC236}">
                <a16:creationId xmlns:a16="http://schemas.microsoft.com/office/drawing/2014/main" id="{53237846-0AFF-7D46-92AC-28965C4E1AAA}"/>
              </a:ext>
            </a:extLst>
          </p:cNvPr>
          <p:cNvSpPr/>
          <p:nvPr/>
        </p:nvSpPr>
        <p:spPr>
          <a:xfrm>
            <a:off x="694944" y="4445508"/>
            <a:ext cx="3611880" cy="6858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System Test &amp; User Acceptance Test</a:t>
            </a:r>
          </a:p>
        </p:txBody>
      </p:sp>
      <p:sp>
        <p:nvSpPr>
          <p:cNvPr id="24" name="Rounded Rectangle 23">
            <a:extLst>
              <a:ext uri="{FF2B5EF4-FFF2-40B4-BE49-F238E27FC236}">
                <a16:creationId xmlns:a16="http://schemas.microsoft.com/office/drawing/2014/main" id="{5257B3F0-E076-D94A-9AEC-ED25305FDFCB}"/>
              </a:ext>
            </a:extLst>
          </p:cNvPr>
          <p:cNvSpPr/>
          <p:nvPr/>
        </p:nvSpPr>
        <p:spPr>
          <a:xfrm>
            <a:off x="694944" y="5475732"/>
            <a:ext cx="3611880" cy="6858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Deploy Into Production</a:t>
            </a:r>
          </a:p>
        </p:txBody>
      </p:sp>
      <p:sp>
        <p:nvSpPr>
          <p:cNvPr id="25" name="Rounded Rectangle 24">
            <a:extLst>
              <a:ext uri="{FF2B5EF4-FFF2-40B4-BE49-F238E27FC236}">
                <a16:creationId xmlns:a16="http://schemas.microsoft.com/office/drawing/2014/main" id="{5FE92531-8ADC-F348-A161-45C631C7DF1C}"/>
              </a:ext>
            </a:extLst>
          </p:cNvPr>
          <p:cNvSpPr/>
          <p:nvPr/>
        </p:nvSpPr>
        <p:spPr>
          <a:xfrm>
            <a:off x="4837176" y="1354836"/>
            <a:ext cx="3611880"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Non-functional Requirements Gathering</a:t>
            </a:r>
          </a:p>
        </p:txBody>
      </p:sp>
      <p:sp>
        <p:nvSpPr>
          <p:cNvPr id="26" name="Rounded Rectangle 25">
            <a:extLst>
              <a:ext uri="{FF2B5EF4-FFF2-40B4-BE49-F238E27FC236}">
                <a16:creationId xmlns:a16="http://schemas.microsoft.com/office/drawing/2014/main" id="{8B969D40-66FD-F44C-B0ED-1D7EB56A7B5B}"/>
              </a:ext>
            </a:extLst>
          </p:cNvPr>
          <p:cNvSpPr/>
          <p:nvPr/>
        </p:nvSpPr>
        <p:spPr>
          <a:xfrm>
            <a:off x="4837176" y="2385060"/>
            <a:ext cx="3611880"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Design for High Performance</a:t>
            </a:r>
          </a:p>
        </p:txBody>
      </p:sp>
      <p:sp>
        <p:nvSpPr>
          <p:cNvPr id="27" name="Rounded Rectangle 26">
            <a:extLst>
              <a:ext uri="{FF2B5EF4-FFF2-40B4-BE49-F238E27FC236}">
                <a16:creationId xmlns:a16="http://schemas.microsoft.com/office/drawing/2014/main" id="{8D7A6E95-0650-4B48-87CE-69CEB444867C}"/>
              </a:ext>
            </a:extLst>
          </p:cNvPr>
          <p:cNvSpPr/>
          <p:nvPr/>
        </p:nvSpPr>
        <p:spPr>
          <a:xfrm>
            <a:off x="4837176" y="3415284"/>
            <a:ext cx="3611880"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Unit Performance Test &amp; Code Optimization</a:t>
            </a:r>
          </a:p>
        </p:txBody>
      </p:sp>
      <p:sp>
        <p:nvSpPr>
          <p:cNvPr id="28" name="Rounded Rectangle 27">
            <a:extLst>
              <a:ext uri="{FF2B5EF4-FFF2-40B4-BE49-F238E27FC236}">
                <a16:creationId xmlns:a16="http://schemas.microsoft.com/office/drawing/2014/main" id="{A7BEFF52-E640-5742-9E46-9B4DA61C1474}"/>
              </a:ext>
            </a:extLst>
          </p:cNvPr>
          <p:cNvSpPr/>
          <p:nvPr/>
        </p:nvSpPr>
        <p:spPr>
          <a:xfrm>
            <a:off x="4837176" y="4445508"/>
            <a:ext cx="3611880"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Performance Test</a:t>
            </a:r>
          </a:p>
        </p:txBody>
      </p:sp>
      <p:sp>
        <p:nvSpPr>
          <p:cNvPr id="29" name="Rounded Rectangle 28">
            <a:extLst>
              <a:ext uri="{FF2B5EF4-FFF2-40B4-BE49-F238E27FC236}">
                <a16:creationId xmlns:a16="http://schemas.microsoft.com/office/drawing/2014/main" id="{65D4AA7C-7426-4F49-A67F-B7FB9337C5C5}"/>
              </a:ext>
            </a:extLst>
          </p:cNvPr>
          <p:cNvSpPr/>
          <p:nvPr/>
        </p:nvSpPr>
        <p:spPr>
          <a:xfrm>
            <a:off x="4837176" y="5475732"/>
            <a:ext cx="3611880"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Monitoring &amp; Capacity Management</a:t>
            </a:r>
          </a:p>
        </p:txBody>
      </p:sp>
      <p:sp>
        <p:nvSpPr>
          <p:cNvPr id="30" name="Down Arrow 29">
            <a:extLst>
              <a:ext uri="{FF2B5EF4-FFF2-40B4-BE49-F238E27FC236}">
                <a16:creationId xmlns:a16="http://schemas.microsoft.com/office/drawing/2014/main" id="{F2E8BD4C-0187-8048-948F-75B6246E0881}"/>
              </a:ext>
            </a:extLst>
          </p:cNvPr>
          <p:cNvSpPr/>
          <p:nvPr/>
        </p:nvSpPr>
        <p:spPr>
          <a:xfrm>
            <a:off x="2354580" y="2077212"/>
            <a:ext cx="292608" cy="2727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8E563EAB-3151-AE47-BC70-B2B4A26CA4D8}"/>
              </a:ext>
            </a:extLst>
          </p:cNvPr>
          <p:cNvSpPr/>
          <p:nvPr/>
        </p:nvSpPr>
        <p:spPr>
          <a:xfrm>
            <a:off x="2322576" y="3107436"/>
            <a:ext cx="292608" cy="266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a:extLst>
              <a:ext uri="{FF2B5EF4-FFF2-40B4-BE49-F238E27FC236}">
                <a16:creationId xmlns:a16="http://schemas.microsoft.com/office/drawing/2014/main" id="{7E252523-99A6-0141-8472-91A59946F598}"/>
              </a:ext>
            </a:extLst>
          </p:cNvPr>
          <p:cNvSpPr/>
          <p:nvPr/>
        </p:nvSpPr>
        <p:spPr>
          <a:xfrm>
            <a:off x="2322576" y="4137660"/>
            <a:ext cx="292608" cy="2788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a:extLst>
              <a:ext uri="{FF2B5EF4-FFF2-40B4-BE49-F238E27FC236}">
                <a16:creationId xmlns:a16="http://schemas.microsoft.com/office/drawing/2014/main" id="{13617E42-19EC-8644-8B26-95B0189E4B93}"/>
              </a:ext>
            </a:extLst>
          </p:cNvPr>
          <p:cNvSpPr/>
          <p:nvPr/>
        </p:nvSpPr>
        <p:spPr>
          <a:xfrm>
            <a:off x="2322576" y="5160264"/>
            <a:ext cx="292608" cy="2788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a:extLst>
              <a:ext uri="{FF2B5EF4-FFF2-40B4-BE49-F238E27FC236}">
                <a16:creationId xmlns:a16="http://schemas.microsoft.com/office/drawing/2014/main" id="{92A87943-D735-E146-8286-512AF7210924}"/>
              </a:ext>
            </a:extLst>
          </p:cNvPr>
          <p:cNvSpPr/>
          <p:nvPr/>
        </p:nvSpPr>
        <p:spPr>
          <a:xfrm>
            <a:off x="6496814" y="2076450"/>
            <a:ext cx="292608" cy="27279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5" name="Down Arrow 34">
            <a:extLst>
              <a:ext uri="{FF2B5EF4-FFF2-40B4-BE49-F238E27FC236}">
                <a16:creationId xmlns:a16="http://schemas.microsoft.com/office/drawing/2014/main" id="{7A613AF6-C694-5F43-8939-6E4B1FFCF4FE}"/>
              </a:ext>
            </a:extLst>
          </p:cNvPr>
          <p:cNvSpPr/>
          <p:nvPr/>
        </p:nvSpPr>
        <p:spPr>
          <a:xfrm>
            <a:off x="6496814" y="3106674"/>
            <a:ext cx="292608" cy="27279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6" name="Down Arrow 35">
            <a:extLst>
              <a:ext uri="{FF2B5EF4-FFF2-40B4-BE49-F238E27FC236}">
                <a16:creationId xmlns:a16="http://schemas.microsoft.com/office/drawing/2014/main" id="{CA889256-9953-4F45-AC9E-CBCBB3164108}"/>
              </a:ext>
            </a:extLst>
          </p:cNvPr>
          <p:cNvSpPr/>
          <p:nvPr/>
        </p:nvSpPr>
        <p:spPr>
          <a:xfrm>
            <a:off x="6496812" y="4140708"/>
            <a:ext cx="292608" cy="27279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7" name="Down Arrow 36">
            <a:extLst>
              <a:ext uri="{FF2B5EF4-FFF2-40B4-BE49-F238E27FC236}">
                <a16:creationId xmlns:a16="http://schemas.microsoft.com/office/drawing/2014/main" id="{8E089BF9-3DFC-874B-A9D2-81C9CB4DF41E}"/>
              </a:ext>
            </a:extLst>
          </p:cNvPr>
          <p:cNvSpPr/>
          <p:nvPr/>
        </p:nvSpPr>
        <p:spPr>
          <a:xfrm>
            <a:off x="6496812" y="5163312"/>
            <a:ext cx="292608" cy="27279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D753787F-2993-8F4F-AE52-4877D6764311}"/>
              </a:ext>
            </a:extLst>
          </p:cNvPr>
          <p:cNvSpPr/>
          <p:nvPr/>
        </p:nvSpPr>
        <p:spPr>
          <a:xfrm>
            <a:off x="557784" y="3105912"/>
            <a:ext cx="8055864" cy="316687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FF858D5-598F-0441-9436-EA7C3CE44E03}"/>
              </a:ext>
            </a:extLst>
          </p:cNvPr>
          <p:cNvSpPr/>
          <p:nvPr/>
        </p:nvSpPr>
        <p:spPr>
          <a:xfrm>
            <a:off x="557784" y="1261872"/>
            <a:ext cx="8055864" cy="108204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8443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29FF2-B4E3-F645-BF51-9235C399265E}"/>
              </a:ext>
            </a:extLst>
          </p:cNvPr>
          <p:cNvSpPr>
            <a:spLocks noGrp="1"/>
          </p:cNvSpPr>
          <p:nvPr>
            <p:ph type="title"/>
          </p:nvPr>
        </p:nvSpPr>
        <p:spPr/>
        <p:txBody>
          <a:bodyPr>
            <a:normAutofit fontScale="90000"/>
          </a:bodyPr>
          <a:lstStyle/>
          <a:p>
            <a:r>
              <a:rPr lang="en-CA" dirty="0"/>
              <a:t>SPE: Architecture and Design</a:t>
            </a:r>
            <a:endParaRPr lang="en-US" dirty="0"/>
          </a:p>
        </p:txBody>
      </p:sp>
      <p:sp>
        <p:nvSpPr>
          <p:cNvPr id="3" name="Content Placeholder 2">
            <a:extLst>
              <a:ext uri="{FF2B5EF4-FFF2-40B4-BE49-F238E27FC236}">
                <a16:creationId xmlns:a16="http://schemas.microsoft.com/office/drawing/2014/main" id="{89B1FB3A-A655-D247-8F83-BC6D3E515EB8}"/>
              </a:ext>
            </a:extLst>
          </p:cNvPr>
          <p:cNvSpPr>
            <a:spLocks noGrp="1"/>
          </p:cNvSpPr>
          <p:nvPr>
            <p:ph idx="1"/>
          </p:nvPr>
        </p:nvSpPr>
        <p:spPr/>
        <p:txBody>
          <a:bodyPr>
            <a:normAutofit lnSpcReduction="10000"/>
          </a:bodyPr>
          <a:lstStyle/>
          <a:p>
            <a:r>
              <a:rPr lang="en-US" dirty="0"/>
              <a:t>Evaluate the </a:t>
            </a:r>
            <a:r>
              <a:rPr lang="en-US" dirty="0">
                <a:solidFill>
                  <a:srgbClr val="FF0000"/>
                </a:solidFill>
              </a:rPr>
              <a:t>alternatives</a:t>
            </a:r>
            <a:r>
              <a:rPr lang="en-US" dirty="0"/>
              <a:t>.</a:t>
            </a:r>
          </a:p>
          <a:p>
            <a:pPr lvl="1"/>
            <a:r>
              <a:rPr lang="en-CA" dirty="0"/>
              <a:t>Provide input from a performance perspective to the architecture being recommended.</a:t>
            </a:r>
            <a:endParaRPr lang="en-US" dirty="0"/>
          </a:p>
          <a:p>
            <a:r>
              <a:rPr lang="en-US" dirty="0"/>
              <a:t>Determine the capacity of the required </a:t>
            </a:r>
            <a:r>
              <a:rPr lang="en-US" dirty="0">
                <a:solidFill>
                  <a:srgbClr val="FF0000"/>
                </a:solidFill>
              </a:rPr>
              <a:t>infrastructure</a:t>
            </a:r>
            <a:r>
              <a:rPr lang="en-US" dirty="0"/>
              <a:t>.</a:t>
            </a:r>
          </a:p>
          <a:p>
            <a:pPr lvl="1"/>
            <a:r>
              <a:rPr lang="en-CA" dirty="0"/>
              <a:t>By combining the non-functional requirements with the architecture design, determine the underlying infrastructure requirements (e.g., CPU, RAM, GPU). </a:t>
            </a:r>
          </a:p>
          <a:p>
            <a:r>
              <a:rPr lang="en-US" dirty="0"/>
              <a:t>Define performance targets for </a:t>
            </a:r>
            <a:r>
              <a:rPr lang="en-US" dirty="0">
                <a:solidFill>
                  <a:srgbClr val="FF0000"/>
                </a:solidFill>
              </a:rPr>
              <a:t>developers</a:t>
            </a:r>
            <a:r>
              <a:rPr lang="en-US" dirty="0"/>
              <a:t>.</a:t>
            </a:r>
          </a:p>
          <a:p>
            <a:pPr lvl="1"/>
            <a:r>
              <a:rPr lang="en-CA" dirty="0"/>
              <a:t>Define performance targets for the development teams across application components in case any bottleneck happens. </a:t>
            </a:r>
          </a:p>
        </p:txBody>
      </p:sp>
      <p:sp>
        <p:nvSpPr>
          <p:cNvPr id="4" name="Slide Number Placeholder 3">
            <a:extLst>
              <a:ext uri="{FF2B5EF4-FFF2-40B4-BE49-F238E27FC236}">
                <a16:creationId xmlns:a16="http://schemas.microsoft.com/office/drawing/2014/main" id="{4D2D1BE9-DFE8-604D-B77C-B976184BEF08}"/>
              </a:ext>
            </a:extLst>
          </p:cNvPr>
          <p:cNvSpPr>
            <a:spLocks noGrp="1"/>
          </p:cNvSpPr>
          <p:nvPr>
            <p:ph type="sldNum" sz="quarter" idx="12"/>
          </p:nvPr>
        </p:nvSpPr>
        <p:spPr/>
        <p:txBody>
          <a:bodyPr/>
          <a:lstStyle/>
          <a:p>
            <a:fld id="{16D6CE68-A2D0-4148-AD8B-3294DC4CB750}" type="slidenum">
              <a:rPr lang="en-US" smtClean="0"/>
              <a:t>17</a:t>
            </a:fld>
            <a:endParaRPr lang="en-US" dirty="0"/>
          </a:p>
        </p:txBody>
      </p:sp>
    </p:spTree>
    <p:extLst>
      <p:ext uri="{BB962C8B-B14F-4D97-AF65-F5344CB8AC3E}">
        <p14:creationId xmlns:p14="http://schemas.microsoft.com/office/powerpoint/2010/main" val="2440984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C1664-443A-9ED2-224F-DD94A08E8C17}"/>
              </a:ext>
            </a:extLst>
          </p:cNvPr>
          <p:cNvSpPr>
            <a:spLocks noGrp="1"/>
          </p:cNvSpPr>
          <p:nvPr>
            <p:ph type="title"/>
          </p:nvPr>
        </p:nvSpPr>
        <p:spPr/>
        <p:txBody>
          <a:bodyPr>
            <a:normAutofit/>
          </a:bodyPr>
          <a:lstStyle/>
          <a:p>
            <a:r>
              <a:rPr lang="en-US" altLang="zh-CN" sz="4000" dirty="0"/>
              <a:t>K</a:t>
            </a:r>
            <a:r>
              <a:rPr lang="en-US" sz="4000" dirty="0"/>
              <a:t>ey considerations for designing software</a:t>
            </a:r>
            <a:endParaRPr lang="LID4096" sz="4000" dirty="0"/>
          </a:p>
        </p:txBody>
      </p:sp>
      <p:sp>
        <p:nvSpPr>
          <p:cNvPr id="3" name="Content Placeholder 2">
            <a:extLst>
              <a:ext uri="{FF2B5EF4-FFF2-40B4-BE49-F238E27FC236}">
                <a16:creationId xmlns:a16="http://schemas.microsoft.com/office/drawing/2014/main" id="{95643943-903E-4174-3397-A6E0A4F0EF57}"/>
              </a:ext>
            </a:extLst>
          </p:cNvPr>
          <p:cNvSpPr>
            <a:spLocks noGrp="1"/>
          </p:cNvSpPr>
          <p:nvPr>
            <p:ph idx="1"/>
          </p:nvPr>
        </p:nvSpPr>
        <p:spPr/>
        <p:txBody>
          <a:bodyPr>
            <a:normAutofit fontScale="85000" lnSpcReduction="20000"/>
          </a:bodyPr>
          <a:lstStyle/>
          <a:p>
            <a:r>
              <a:rPr lang="en-US" b="1" i="0" dirty="0">
                <a:solidFill>
                  <a:srgbClr val="374151"/>
                </a:solidFill>
                <a:effectLst/>
                <a:latin typeface="Söhne"/>
              </a:rPr>
              <a:t>Optimize algorithms: </a:t>
            </a:r>
            <a:r>
              <a:rPr lang="en-US" b="0" i="0" dirty="0">
                <a:solidFill>
                  <a:srgbClr val="374151"/>
                </a:solidFill>
                <a:effectLst/>
                <a:latin typeface="Söhne"/>
              </a:rPr>
              <a:t>Choose algorithms that are efficient and optimize them to minimize the amount of processing required.</a:t>
            </a:r>
          </a:p>
          <a:p>
            <a:r>
              <a:rPr lang="en-US" b="1" i="0" dirty="0">
                <a:solidFill>
                  <a:srgbClr val="374151"/>
                </a:solidFill>
                <a:effectLst/>
                <a:latin typeface="Söhne"/>
              </a:rPr>
              <a:t>Use parallel processing: </a:t>
            </a:r>
            <a:r>
              <a:rPr lang="en-US" b="0" i="0" dirty="0">
                <a:solidFill>
                  <a:srgbClr val="374151"/>
                </a:solidFill>
                <a:effectLst/>
                <a:latin typeface="Söhne"/>
              </a:rPr>
              <a:t>Parallel processing can help improve performance by distributing processing across multiple cores or processors.</a:t>
            </a:r>
          </a:p>
          <a:p>
            <a:r>
              <a:rPr lang="en-US" b="1" i="0" dirty="0">
                <a:solidFill>
                  <a:srgbClr val="374151"/>
                </a:solidFill>
                <a:effectLst/>
                <a:latin typeface="Söhne"/>
              </a:rPr>
              <a:t>Consider scalability: </a:t>
            </a:r>
            <a:r>
              <a:rPr lang="en-US" b="0" i="0" dirty="0">
                <a:solidFill>
                  <a:srgbClr val="374151"/>
                </a:solidFill>
                <a:effectLst/>
                <a:latin typeface="Söhne"/>
              </a:rPr>
              <a:t>The architecture should be designed with scalability in mind. As the amount of data processed increases, the system should be able to handle the load without a significant decrease in performance.</a:t>
            </a:r>
          </a:p>
          <a:p>
            <a:r>
              <a:rPr lang="en-US" b="1" i="0" dirty="0">
                <a:solidFill>
                  <a:srgbClr val="374151"/>
                </a:solidFill>
                <a:effectLst/>
                <a:latin typeface="Söhne"/>
              </a:rPr>
              <a:t>Use caching and load balancing: </a:t>
            </a:r>
            <a:r>
              <a:rPr lang="en-US" b="0" i="0" dirty="0">
                <a:solidFill>
                  <a:srgbClr val="374151"/>
                </a:solidFill>
                <a:effectLst/>
                <a:latin typeface="Söhne"/>
              </a:rPr>
              <a:t>Caching can help reduce the amount of processing required by storing frequently accessed data in memory. Load balancing can help distribute the workload across multiple servers to improve performance.</a:t>
            </a:r>
          </a:p>
          <a:p>
            <a:endParaRPr lang="en-US" b="0" i="0" dirty="0">
              <a:solidFill>
                <a:srgbClr val="374151"/>
              </a:solidFill>
              <a:effectLst/>
              <a:latin typeface="Söhne"/>
            </a:endParaRPr>
          </a:p>
          <a:p>
            <a:endParaRPr lang="en-US" b="0" i="0" dirty="0">
              <a:solidFill>
                <a:srgbClr val="374151"/>
              </a:solidFill>
              <a:effectLst/>
              <a:latin typeface="Söhne"/>
            </a:endParaRPr>
          </a:p>
          <a:p>
            <a:endParaRPr lang="en-US" b="0" i="0" dirty="0">
              <a:solidFill>
                <a:srgbClr val="374151"/>
              </a:solidFill>
              <a:effectLst/>
              <a:latin typeface="Söhne"/>
            </a:endParaRPr>
          </a:p>
          <a:p>
            <a:endParaRPr lang="LID4096" dirty="0"/>
          </a:p>
        </p:txBody>
      </p:sp>
      <p:sp>
        <p:nvSpPr>
          <p:cNvPr id="4" name="Slide Number Placeholder 3">
            <a:extLst>
              <a:ext uri="{FF2B5EF4-FFF2-40B4-BE49-F238E27FC236}">
                <a16:creationId xmlns:a16="http://schemas.microsoft.com/office/drawing/2014/main" id="{BE0A3331-59CD-361B-2A5C-D9D4FEFF7A16}"/>
              </a:ext>
            </a:extLst>
          </p:cNvPr>
          <p:cNvSpPr>
            <a:spLocks noGrp="1"/>
          </p:cNvSpPr>
          <p:nvPr>
            <p:ph type="sldNum" sz="quarter" idx="12"/>
          </p:nvPr>
        </p:nvSpPr>
        <p:spPr/>
        <p:txBody>
          <a:bodyPr/>
          <a:lstStyle/>
          <a:p>
            <a:fld id="{16D6CE68-A2D0-4148-AD8B-3294DC4CB750}" type="slidenum">
              <a:rPr lang="en-US" smtClean="0"/>
              <a:t>18</a:t>
            </a:fld>
            <a:endParaRPr lang="en-US" dirty="0"/>
          </a:p>
        </p:txBody>
      </p:sp>
    </p:spTree>
    <p:extLst>
      <p:ext uri="{BB962C8B-B14F-4D97-AF65-F5344CB8AC3E}">
        <p14:creationId xmlns:p14="http://schemas.microsoft.com/office/powerpoint/2010/main" val="3319107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C941C5-5D3A-DC4C-B228-F36C3C87C6E6}"/>
              </a:ext>
            </a:extLst>
          </p:cNvPr>
          <p:cNvSpPr>
            <a:spLocks noGrp="1"/>
          </p:cNvSpPr>
          <p:nvPr>
            <p:ph type="sldNum" sz="quarter" idx="12"/>
          </p:nvPr>
        </p:nvSpPr>
        <p:spPr/>
        <p:txBody>
          <a:bodyPr/>
          <a:lstStyle/>
          <a:p>
            <a:fld id="{16D6CE68-A2D0-4148-AD8B-3294DC4CB750}" type="slidenum">
              <a:rPr lang="en-US" smtClean="0"/>
              <a:t>19</a:t>
            </a:fld>
            <a:endParaRPr lang="en-US" dirty="0"/>
          </a:p>
        </p:txBody>
      </p:sp>
      <p:sp>
        <p:nvSpPr>
          <p:cNvPr id="18" name="Rounded Rectangle 17">
            <a:extLst>
              <a:ext uri="{FF2B5EF4-FFF2-40B4-BE49-F238E27FC236}">
                <a16:creationId xmlns:a16="http://schemas.microsoft.com/office/drawing/2014/main" id="{1E6EA86D-F4B3-E743-AD10-5E1A63046548}"/>
              </a:ext>
            </a:extLst>
          </p:cNvPr>
          <p:cNvSpPr/>
          <p:nvPr/>
        </p:nvSpPr>
        <p:spPr>
          <a:xfrm>
            <a:off x="694944" y="324612"/>
            <a:ext cx="3611880" cy="685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Software Development Life Cycle </a:t>
            </a:r>
          </a:p>
        </p:txBody>
      </p:sp>
      <p:sp>
        <p:nvSpPr>
          <p:cNvPr id="19" name="Rounded Rectangle 18">
            <a:extLst>
              <a:ext uri="{FF2B5EF4-FFF2-40B4-BE49-F238E27FC236}">
                <a16:creationId xmlns:a16="http://schemas.microsoft.com/office/drawing/2014/main" id="{F6193612-EBB3-D045-8B16-F3654C744F09}"/>
              </a:ext>
            </a:extLst>
          </p:cNvPr>
          <p:cNvSpPr/>
          <p:nvPr/>
        </p:nvSpPr>
        <p:spPr>
          <a:xfrm>
            <a:off x="4837176" y="324612"/>
            <a:ext cx="3611880" cy="685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t>Performance Engineering Life Cycle</a:t>
            </a:r>
          </a:p>
        </p:txBody>
      </p:sp>
      <p:sp>
        <p:nvSpPr>
          <p:cNvPr id="20" name="Rounded Rectangle 19">
            <a:extLst>
              <a:ext uri="{FF2B5EF4-FFF2-40B4-BE49-F238E27FC236}">
                <a16:creationId xmlns:a16="http://schemas.microsoft.com/office/drawing/2014/main" id="{5E3AEA42-A0AC-6C42-87CE-983C161FA100}"/>
              </a:ext>
            </a:extLst>
          </p:cNvPr>
          <p:cNvSpPr/>
          <p:nvPr/>
        </p:nvSpPr>
        <p:spPr>
          <a:xfrm>
            <a:off x="694944" y="1354836"/>
            <a:ext cx="3611880" cy="6858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Functional Requirements Gathering</a:t>
            </a:r>
          </a:p>
        </p:txBody>
      </p:sp>
      <p:sp>
        <p:nvSpPr>
          <p:cNvPr id="21" name="Rounded Rectangle 20">
            <a:extLst>
              <a:ext uri="{FF2B5EF4-FFF2-40B4-BE49-F238E27FC236}">
                <a16:creationId xmlns:a16="http://schemas.microsoft.com/office/drawing/2014/main" id="{AC93BD81-5D14-CB49-98BF-78BFE0BA81BC}"/>
              </a:ext>
            </a:extLst>
          </p:cNvPr>
          <p:cNvSpPr/>
          <p:nvPr/>
        </p:nvSpPr>
        <p:spPr>
          <a:xfrm>
            <a:off x="694944" y="2385060"/>
            <a:ext cx="3611880" cy="6858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Architecture &amp; Design</a:t>
            </a:r>
          </a:p>
        </p:txBody>
      </p:sp>
      <p:sp>
        <p:nvSpPr>
          <p:cNvPr id="22" name="Rounded Rectangle 21">
            <a:extLst>
              <a:ext uri="{FF2B5EF4-FFF2-40B4-BE49-F238E27FC236}">
                <a16:creationId xmlns:a16="http://schemas.microsoft.com/office/drawing/2014/main" id="{AD68D7D0-AA13-A346-8C5A-7801BE8E737D}"/>
              </a:ext>
            </a:extLst>
          </p:cNvPr>
          <p:cNvSpPr/>
          <p:nvPr/>
        </p:nvSpPr>
        <p:spPr>
          <a:xfrm>
            <a:off x="694944" y="3415284"/>
            <a:ext cx="3611880" cy="6858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Implementation</a:t>
            </a:r>
          </a:p>
        </p:txBody>
      </p:sp>
      <p:sp>
        <p:nvSpPr>
          <p:cNvPr id="23" name="Rounded Rectangle 22">
            <a:extLst>
              <a:ext uri="{FF2B5EF4-FFF2-40B4-BE49-F238E27FC236}">
                <a16:creationId xmlns:a16="http://schemas.microsoft.com/office/drawing/2014/main" id="{53237846-0AFF-7D46-92AC-28965C4E1AAA}"/>
              </a:ext>
            </a:extLst>
          </p:cNvPr>
          <p:cNvSpPr/>
          <p:nvPr/>
        </p:nvSpPr>
        <p:spPr>
          <a:xfrm>
            <a:off x="694944" y="4445508"/>
            <a:ext cx="3611880" cy="6858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System Test &amp; User Acceptance Test</a:t>
            </a:r>
          </a:p>
        </p:txBody>
      </p:sp>
      <p:sp>
        <p:nvSpPr>
          <p:cNvPr id="24" name="Rounded Rectangle 23">
            <a:extLst>
              <a:ext uri="{FF2B5EF4-FFF2-40B4-BE49-F238E27FC236}">
                <a16:creationId xmlns:a16="http://schemas.microsoft.com/office/drawing/2014/main" id="{5257B3F0-E076-D94A-9AEC-ED25305FDFCB}"/>
              </a:ext>
            </a:extLst>
          </p:cNvPr>
          <p:cNvSpPr/>
          <p:nvPr/>
        </p:nvSpPr>
        <p:spPr>
          <a:xfrm>
            <a:off x="694944" y="5475732"/>
            <a:ext cx="3611880" cy="6858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Deploy Into Production</a:t>
            </a:r>
          </a:p>
        </p:txBody>
      </p:sp>
      <p:sp>
        <p:nvSpPr>
          <p:cNvPr id="25" name="Rounded Rectangle 24">
            <a:extLst>
              <a:ext uri="{FF2B5EF4-FFF2-40B4-BE49-F238E27FC236}">
                <a16:creationId xmlns:a16="http://schemas.microsoft.com/office/drawing/2014/main" id="{5FE92531-8ADC-F348-A161-45C631C7DF1C}"/>
              </a:ext>
            </a:extLst>
          </p:cNvPr>
          <p:cNvSpPr/>
          <p:nvPr/>
        </p:nvSpPr>
        <p:spPr>
          <a:xfrm>
            <a:off x="4837176" y="1354836"/>
            <a:ext cx="3611880"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Non-functional Requirements Gathering</a:t>
            </a:r>
          </a:p>
        </p:txBody>
      </p:sp>
      <p:sp>
        <p:nvSpPr>
          <p:cNvPr id="26" name="Rounded Rectangle 25">
            <a:extLst>
              <a:ext uri="{FF2B5EF4-FFF2-40B4-BE49-F238E27FC236}">
                <a16:creationId xmlns:a16="http://schemas.microsoft.com/office/drawing/2014/main" id="{8B969D40-66FD-F44C-B0ED-1D7EB56A7B5B}"/>
              </a:ext>
            </a:extLst>
          </p:cNvPr>
          <p:cNvSpPr/>
          <p:nvPr/>
        </p:nvSpPr>
        <p:spPr>
          <a:xfrm>
            <a:off x="4837176" y="2385060"/>
            <a:ext cx="3611880"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Design for High Performance</a:t>
            </a:r>
          </a:p>
        </p:txBody>
      </p:sp>
      <p:sp>
        <p:nvSpPr>
          <p:cNvPr id="27" name="Rounded Rectangle 26">
            <a:extLst>
              <a:ext uri="{FF2B5EF4-FFF2-40B4-BE49-F238E27FC236}">
                <a16:creationId xmlns:a16="http://schemas.microsoft.com/office/drawing/2014/main" id="{8D7A6E95-0650-4B48-87CE-69CEB444867C}"/>
              </a:ext>
            </a:extLst>
          </p:cNvPr>
          <p:cNvSpPr/>
          <p:nvPr/>
        </p:nvSpPr>
        <p:spPr>
          <a:xfrm>
            <a:off x="4837176" y="3415284"/>
            <a:ext cx="3611880"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Unit Performance Test &amp; Code Optimization</a:t>
            </a:r>
          </a:p>
        </p:txBody>
      </p:sp>
      <p:sp>
        <p:nvSpPr>
          <p:cNvPr id="28" name="Rounded Rectangle 27">
            <a:extLst>
              <a:ext uri="{FF2B5EF4-FFF2-40B4-BE49-F238E27FC236}">
                <a16:creationId xmlns:a16="http://schemas.microsoft.com/office/drawing/2014/main" id="{A7BEFF52-E640-5742-9E46-9B4DA61C1474}"/>
              </a:ext>
            </a:extLst>
          </p:cNvPr>
          <p:cNvSpPr/>
          <p:nvPr/>
        </p:nvSpPr>
        <p:spPr>
          <a:xfrm>
            <a:off x="4837176" y="4445508"/>
            <a:ext cx="3611880"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Performance Test</a:t>
            </a:r>
          </a:p>
        </p:txBody>
      </p:sp>
      <p:sp>
        <p:nvSpPr>
          <p:cNvPr id="29" name="Rounded Rectangle 28">
            <a:extLst>
              <a:ext uri="{FF2B5EF4-FFF2-40B4-BE49-F238E27FC236}">
                <a16:creationId xmlns:a16="http://schemas.microsoft.com/office/drawing/2014/main" id="{65D4AA7C-7426-4F49-A67F-B7FB9337C5C5}"/>
              </a:ext>
            </a:extLst>
          </p:cNvPr>
          <p:cNvSpPr/>
          <p:nvPr/>
        </p:nvSpPr>
        <p:spPr>
          <a:xfrm>
            <a:off x="4837176" y="5475732"/>
            <a:ext cx="3611880"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Monitoring &amp; Capacity Management</a:t>
            </a:r>
          </a:p>
        </p:txBody>
      </p:sp>
      <p:sp>
        <p:nvSpPr>
          <p:cNvPr id="30" name="Down Arrow 29">
            <a:extLst>
              <a:ext uri="{FF2B5EF4-FFF2-40B4-BE49-F238E27FC236}">
                <a16:creationId xmlns:a16="http://schemas.microsoft.com/office/drawing/2014/main" id="{F2E8BD4C-0187-8048-948F-75B6246E0881}"/>
              </a:ext>
            </a:extLst>
          </p:cNvPr>
          <p:cNvSpPr/>
          <p:nvPr/>
        </p:nvSpPr>
        <p:spPr>
          <a:xfrm>
            <a:off x="2354580" y="2077212"/>
            <a:ext cx="292608" cy="2727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8E563EAB-3151-AE47-BC70-B2B4A26CA4D8}"/>
              </a:ext>
            </a:extLst>
          </p:cNvPr>
          <p:cNvSpPr/>
          <p:nvPr/>
        </p:nvSpPr>
        <p:spPr>
          <a:xfrm>
            <a:off x="2322576" y="3107436"/>
            <a:ext cx="292608" cy="266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a:extLst>
              <a:ext uri="{FF2B5EF4-FFF2-40B4-BE49-F238E27FC236}">
                <a16:creationId xmlns:a16="http://schemas.microsoft.com/office/drawing/2014/main" id="{7E252523-99A6-0141-8472-91A59946F598}"/>
              </a:ext>
            </a:extLst>
          </p:cNvPr>
          <p:cNvSpPr/>
          <p:nvPr/>
        </p:nvSpPr>
        <p:spPr>
          <a:xfrm>
            <a:off x="2322576" y="4137660"/>
            <a:ext cx="292608" cy="2788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a:extLst>
              <a:ext uri="{FF2B5EF4-FFF2-40B4-BE49-F238E27FC236}">
                <a16:creationId xmlns:a16="http://schemas.microsoft.com/office/drawing/2014/main" id="{13617E42-19EC-8644-8B26-95B0189E4B93}"/>
              </a:ext>
            </a:extLst>
          </p:cNvPr>
          <p:cNvSpPr/>
          <p:nvPr/>
        </p:nvSpPr>
        <p:spPr>
          <a:xfrm>
            <a:off x="2322576" y="5160264"/>
            <a:ext cx="292608" cy="2788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a:extLst>
              <a:ext uri="{FF2B5EF4-FFF2-40B4-BE49-F238E27FC236}">
                <a16:creationId xmlns:a16="http://schemas.microsoft.com/office/drawing/2014/main" id="{92A87943-D735-E146-8286-512AF7210924}"/>
              </a:ext>
            </a:extLst>
          </p:cNvPr>
          <p:cNvSpPr/>
          <p:nvPr/>
        </p:nvSpPr>
        <p:spPr>
          <a:xfrm>
            <a:off x="6496814" y="2076450"/>
            <a:ext cx="292608" cy="27279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5" name="Down Arrow 34">
            <a:extLst>
              <a:ext uri="{FF2B5EF4-FFF2-40B4-BE49-F238E27FC236}">
                <a16:creationId xmlns:a16="http://schemas.microsoft.com/office/drawing/2014/main" id="{7A613AF6-C694-5F43-8939-6E4B1FFCF4FE}"/>
              </a:ext>
            </a:extLst>
          </p:cNvPr>
          <p:cNvSpPr/>
          <p:nvPr/>
        </p:nvSpPr>
        <p:spPr>
          <a:xfrm>
            <a:off x="6496814" y="3106674"/>
            <a:ext cx="292608" cy="27279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6" name="Down Arrow 35">
            <a:extLst>
              <a:ext uri="{FF2B5EF4-FFF2-40B4-BE49-F238E27FC236}">
                <a16:creationId xmlns:a16="http://schemas.microsoft.com/office/drawing/2014/main" id="{CA889256-9953-4F45-AC9E-CBCBB3164108}"/>
              </a:ext>
            </a:extLst>
          </p:cNvPr>
          <p:cNvSpPr/>
          <p:nvPr/>
        </p:nvSpPr>
        <p:spPr>
          <a:xfrm>
            <a:off x="6496812" y="4140708"/>
            <a:ext cx="292608" cy="27279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7" name="Down Arrow 36">
            <a:extLst>
              <a:ext uri="{FF2B5EF4-FFF2-40B4-BE49-F238E27FC236}">
                <a16:creationId xmlns:a16="http://schemas.microsoft.com/office/drawing/2014/main" id="{8E089BF9-3DFC-874B-A9D2-81C9CB4DF41E}"/>
              </a:ext>
            </a:extLst>
          </p:cNvPr>
          <p:cNvSpPr/>
          <p:nvPr/>
        </p:nvSpPr>
        <p:spPr>
          <a:xfrm>
            <a:off x="6496812" y="5163312"/>
            <a:ext cx="292608" cy="27279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FF858D5-598F-0441-9436-EA7C3CE44E03}"/>
              </a:ext>
            </a:extLst>
          </p:cNvPr>
          <p:cNvSpPr/>
          <p:nvPr/>
        </p:nvSpPr>
        <p:spPr>
          <a:xfrm>
            <a:off x="557784" y="1271016"/>
            <a:ext cx="8055864" cy="314248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7EB6835-87BF-EF47-86B0-1C6A420768C1}"/>
              </a:ext>
            </a:extLst>
          </p:cNvPr>
          <p:cNvSpPr/>
          <p:nvPr/>
        </p:nvSpPr>
        <p:spPr>
          <a:xfrm>
            <a:off x="557784" y="5160264"/>
            <a:ext cx="8055864" cy="108813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814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82D4-C7A7-B66B-B318-D591132F501F}"/>
              </a:ext>
            </a:extLst>
          </p:cNvPr>
          <p:cNvSpPr>
            <a:spLocks noGrp="1"/>
          </p:cNvSpPr>
          <p:nvPr>
            <p:ph type="title"/>
          </p:nvPr>
        </p:nvSpPr>
        <p:spPr/>
        <p:txBody>
          <a:bodyPr/>
          <a:lstStyle/>
          <a:p>
            <a:r>
              <a:rPr lang="en-US" dirty="0"/>
              <a:t>Administrative items</a:t>
            </a:r>
            <a:endParaRPr lang="LID4096" dirty="0"/>
          </a:p>
        </p:txBody>
      </p:sp>
      <p:sp>
        <p:nvSpPr>
          <p:cNvPr id="3" name="Content Placeholder 2">
            <a:extLst>
              <a:ext uri="{FF2B5EF4-FFF2-40B4-BE49-F238E27FC236}">
                <a16:creationId xmlns:a16="http://schemas.microsoft.com/office/drawing/2014/main" id="{FE8128C9-EE0C-4E20-19C2-A1EE20278A5E}"/>
              </a:ext>
            </a:extLst>
          </p:cNvPr>
          <p:cNvSpPr>
            <a:spLocks noGrp="1"/>
          </p:cNvSpPr>
          <p:nvPr>
            <p:ph idx="1"/>
          </p:nvPr>
        </p:nvSpPr>
        <p:spPr>
          <a:xfrm>
            <a:off x="485775" y="1406524"/>
            <a:ext cx="7886700" cy="4667249"/>
          </a:xfrm>
        </p:spPr>
        <p:txBody>
          <a:bodyPr>
            <a:normAutofit fontScale="70000" lnSpcReduction="20000"/>
          </a:bodyPr>
          <a:lstStyle/>
          <a:p>
            <a:r>
              <a:rPr lang="en-US" sz="4500" dirty="0"/>
              <a:t>Technical seminar (the week of Oct 31)</a:t>
            </a:r>
          </a:p>
          <a:p>
            <a:pPr lvl="1"/>
            <a:r>
              <a:rPr lang="en-US" dirty="0"/>
              <a:t>The purpose of the seminar is to share knowledge and experience among teams. The topic of the seminar could be technology, design choice, challenges you faced and how you solved them, and lessons have learned, etc. </a:t>
            </a:r>
          </a:p>
          <a:p>
            <a:pPr lvl="1"/>
            <a:r>
              <a:rPr lang="en-US" dirty="0"/>
              <a:t>The seminar should be 15 mins (~13 minutes for presentation, 2 mins for Q&amp;A ) for each team. </a:t>
            </a:r>
          </a:p>
          <a:p>
            <a:pPr lvl="1"/>
            <a:r>
              <a:rPr lang="en-US" dirty="0"/>
              <a:t>The presentation will be evaluated in three aspects:</a:t>
            </a:r>
          </a:p>
          <a:p>
            <a:pPr lvl="2"/>
            <a:r>
              <a:rPr lang="en-US" sz="2400" dirty="0"/>
              <a:t>1) usefulness of the seminar</a:t>
            </a:r>
          </a:p>
          <a:p>
            <a:pPr lvl="2"/>
            <a:r>
              <a:rPr lang="en-US" sz="2400" dirty="0"/>
              <a:t>2) quality of the presentation</a:t>
            </a:r>
          </a:p>
          <a:p>
            <a:pPr lvl="1"/>
            <a:r>
              <a:rPr lang="en-US" dirty="0"/>
              <a:t>Each team will be evaluated by other teams and the instructor (the weight is 70% : 30%), in terms of the usefulness of the seminar and presentation quality. </a:t>
            </a:r>
          </a:p>
          <a:p>
            <a:pPr lvl="1"/>
            <a:r>
              <a:rPr lang="en-US" dirty="0"/>
              <a:t>Schedule could be found in the google sheet</a:t>
            </a:r>
          </a:p>
          <a:p>
            <a:pPr lvl="2"/>
            <a:r>
              <a:rPr lang="en-US" dirty="0">
                <a:hlinkClick r:id="rId2"/>
              </a:rPr>
              <a:t>https://docs.google.com/spreadsheets/d/1ewp5bUNU8EbpPAQqRLjMIKLyGNiLejSgUvC55txSoIA/edit#gid=0</a:t>
            </a:r>
            <a:r>
              <a:rPr lang="en-US" dirty="0"/>
              <a:t> </a:t>
            </a:r>
          </a:p>
          <a:p>
            <a:pPr lvl="1"/>
            <a:r>
              <a:rPr lang="en-US" dirty="0"/>
              <a:t>Submit your slides to </a:t>
            </a:r>
            <a:r>
              <a:rPr lang="en-US" dirty="0" err="1"/>
              <a:t>UMLearn</a:t>
            </a:r>
            <a:r>
              <a:rPr lang="en-US" dirty="0"/>
              <a:t> -&gt; Assignments -&gt; Technical seminar</a:t>
            </a:r>
            <a:endParaRPr lang="LID4096" dirty="0"/>
          </a:p>
        </p:txBody>
      </p:sp>
    </p:spTree>
    <p:extLst>
      <p:ext uri="{BB962C8B-B14F-4D97-AF65-F5344CB8AC3E}">
        <p14:creationId xmlns:p14="http://schemas.microsoft.com/office/powerpoint/2010/main" val="2025531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0106C-B027-BE4E-A591-6825105B24F5}"/>
              </a:ext>
            </a:extLst>
          </p:cNvPr>
          <p:cNvSpPr>
            <a:spLocks noGrp="1"/>
          </p:cNvSpPr>
          <p:nvPr>
            <p:ph type="title"/>
          </p:nvPr>
        </p:nvSpPr>
        <p:spPr/>
        <p:txBody>
          <a:bodyPr/>
          <a:lstStyle/>
          <a:p>
            <a:r>
              <a:rPr lang="en-US" dirty="0"/>
              <a:t>SPE: Testing</a:t>
            </a:r>
          </a:p>
        </p:txBody>
      </p:sp>
      <p:sp>
        <p:nvSpPr>
          <p:cNvPr id="3" name="Content Placeholder 2">
            <a:extLst>
              <a:ext uri="{FF2B5EF4-FFF2-40B4-BE49-F238E27FC236}">
                <a16:creationId xmlns:a16="http://schemas.microsoft.com/office/drawing/2014/main" id="{4D09DB1D-D2F6-544A-AE35-16886980B4B7}"/>
              </a:ext>
            </a:extLst>
          </p:cNvPr>
          <p:cNvSpPr>
            <a:spLocks noGrp="1"/>
          </p:cNvSpPr>
          <p:nvPr>
            <p:ph idx="1"/>
          </p:nvPr>
        </p:nvSpPr>
        <p:spPr/>
        <p:txBody>
          <a:bodyPr>
            <a:normAutofit/>
          </a:bodyPr>
          <a:lstStyle/>
          <a:p>
            <a:r>
              <a:rPr lang="en-CA" dirty="0"/>
              <a:t>Create performance tests to simulate the workload model. </a:t>
            </a:r>
          </a:p>
          <a:p>
            <a:r>
              <a:rPr lang="en-CA" dirty="0"/>
              <a:t>Use the tests to validate the non-functional requirements. </a:t>
            </a:r>
          </a:p>
          <a:p>
            <a:r>
              <a:rPr lang="en-CA" dirty="0"/>
              <a:t>Identify application bottlenecks. </a:t>
            </a:r>
          </a:p>
          <a:p>
            <a:r>
              <a:rPr lang="en-CA" dirty="0"/>
              <a:t>Validate the impact of code and configuration changes on application performance. </a:t>
            </a:r>
          </a:p>
          <a:p>
            <a:pPr lvl="1"/>
            <a:r>
              <a:rPr lang="en-CA" dirty="0">
                <a:solidFill>
                  <a:srgbClr val="FF0000"/>
                </a:solidFill>
              </a:rPr>
              <a:t>Identify performance regressions</a:t>
            </a:r>
          </a:p>
        </p:txBody>
      </p:sp>
      <p:sp>
        <p:nvSpPr>
          <p:cNvPr id="4" name="Slide Number Placeholder 3">
            <a:extLst>
              <a:ext uri="{FF2B5EF4-FFF2-40B4-BE49-F238E27FC236}">
                <a16:creationId xmlns:a16="http://schemas.microsoft.com/office/drawing/2014/main" id="{581BBF14-3295-8841-8FE7-4AFE0EFB672C}"/>
              </a:ext>
            </a:extLst>
          </p:cNvPr>
          <p:cNvSpPr>
            <a:spLocks noGrp="1"/>
          </p:cNvSpPr>
          <p:nvPr>
            <p:ph type="sldNum" sz="quarter" idx="12"/>
          </p:nvPr>
        </p:nvSpPr>
        <p:spPr/>
        <p:txBody>
          <a:bodyPr/>
          <a:lstStyle/>
          <a:p>
            <a:fld id="{16D6CE68-A2D0-4148-AD8B-3294DC4CB750}" type="slidenum">
              <a:rPr lang="en-US" smtClean="0"/>
              <a:t>20</a:t>
            </a:fld>
            <a:endParaRPr lang="en-US" dirty="0"/>
          </a:p>
        </p:txBody>
      </p:sp>
    </p:spTree>
    <p:extLst>
      <p:ext uri="{BB962C8B-B14F-4D97-AF65-F5344CB8AC3E}">
        <p14:creationId xmlns:p14="http://schemas.microsoft.com/office/powerpoint/2010/main" val="579604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vert="horz" lIns="720000" tIns="180000" rIns="720000" bIns="180000" rtlCol="0" anchor="ctr">
            <a:normAutofit fontScale="90000"/>
          </a:bodyPr>
          <a:lstStyle/>
          <a:p>
            <a:r>
              <a:rPr lang="en-US" dirty="0"/>
              <a:t>What is a </a:t>
            </a:r>
            <a:r>
              <a:rPr lang="en-US"/>
              <a:t>performance regression?</a:t>
            </a:r>
            <a:endParaRPr lang="en-US" dirty="0"/>
          </a:p>
        </p:txBody>
      </p:sp>
      <p:pic>
        <p:nvPicPr>
          <p:cNvPr id="31" name="Picture 30" descr="Serv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9584" y="2246028"/>
            <a:ext cx="1284571" cy="1536897"/>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TextBox 24"/>
          <p:cNvSpPr txBox="1"/>
          <p:nvPr/>
        </p:nvSpPr>
        <p:spPr>
          <a:xfrm>
            <a:off x="2417113" y="3462112"/>
            <a:ext cx="1677344" cy="830997"/>
          </a:xfrm>
          <a:prstGeom prst="rect">
            <a:avLst/>
          </a:prstGeom>
          <a:noFill/>
        </p:spPr>
        <p:txBody>
          <a:bodyPr wrap="square" rtlCol="0">
            <a:spAutoFit/>
          </a:bodyPr>
          <a:lstStyle/>
          <a:p>
            <a:r>
              <a:rPr lang="en-US" sz="2400" dirty="0">
                <a:latin typeface="Futura Medium" charset="0"/>
                <a:ea typeface="Futura Medium" charset="0"/>
                <a:cs typeface="Futura Medium" charset="0"/>
              </a:rPr>
              <a:t>Old version</a:t>
            </a:r>
          </a:p>
        </p:txBody>
      </p:sp>
      <p:pic>
        <p:nvPicPr>
          <p:cNvPr id="32" name="Picture 31" descr="Serv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6966" y="2246028"/>
            <a:ext cx="1284571" cy="1536897"/>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TextBox 32"/>
          <p:cNvSpPr txBox="1"/>
          <p:nvPr/>
        </p:nvSpPr>
        <p:spPr>
          <a:xfrm>
            <a:off x="4606965" y="3462112"/>
            <a:ext cx="1847161" cy="830997"/>
          </a:xfrm>
          <a:prstGeom prst="rect">
            <a:avLst/>
          </a:prstGeom>
          <a:noFill/>
        </p:spPr>
        <p:txBody>
          <a:bodyPr wrap="square" rtlCol="0">
            <a:spAutoFit/>
          </a:bodyPr>
          <a:lstStyle/>
          <a:p>
            <a:r>
              <a:rPr lang="en-US" sz="2400" dirty="0">
                <a:latin typeface="Futura Medium" charset="0"/>
                <a:ea typeface="Futura Medium" charset="0"/>
                <a:cs typeface="Futura Medium" charset="0"/>
              </a:rPr>
              <a:t>New version</a:t>
            </a:r>
          </a:p>
        </p:txBody>
      </p:sp>
      <p:pic>
        <p:nvPicPr>
          <p:cNvPr id="34" name="Picture 2"/>
          <p:cNvPicPr>
            <a:picLocks noChangeAspect="1" noChangeArrowheads="1"/>
          </p:cNvPicPr>
          <p:nvPr/>
        </p:nvPicPr>
        <p:blipFill>
          <a:blip r:embed="rId5" cstate="print"/>
          <a:srcRect l="1441" t="22762" r="1637" b="11331"/>
          <a:stretch>
            <a:fillRect/>
          </a:stretch>
        </p:blipFill>
        <p:spPr bwMode="auto">
          <a:xfrm>
            <a:off x="3014046" y="2458412"/>
            <a:ext cx="2643403" cy="1465365"/>
          </a:xfrm>
          <a:prstGeom prst="rect">
            <a:avLst/>
          </a:prstGeom>
          <a:noFill/>
          <a:ln w="9525">
            <a:noFill/>
            <a:miter lim="800000"/>
            <a:headEnd/>
            <a:tailEnd/>
          </a:ln>
          <a:effectLst/>
        </p:spPr>
      </p:pic>
      <p:sp>
        <p:nvSpPr>
          <p:cNvPr id="35" name="TextBox 34"/>
          <p:cNvSpPr txBox="1"/>
          <p:nvPr/>
        </p:nvSpPr>
        <p:spPr>
          <a:xfrm>
            <a:off x="285750" y="4980994"/>
            <a:ext cx="4723301" cy="1384995"/>
          </a:xfrm>
          <a:prstGeom prst="rect">
            <a:avLst/>
          </a:prstGeom>
          <a:solidFill>
            <a:srgbClr val="F00712"/>
          </a:solidFill>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en-US"/>
            </a:defPPr>
            <a:lvl1pPr>
              <a:defRPr sz="3800" b="1">
                <a:solidFill>
                  <a:schemeClr val="bg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2800" b="0" dirty="0">
                <a:latin typeface="Futura Medium" charset="0"/>
                <a:ea typeface="Futura Medium" charset="0"/>
                <a:cs typeface="Futura Medium" charset="0"/>
              </a:rPr>
              <a:t>Does</a:t>
            </a:r>
            <a:r>
              <a:rPr lang="zh-CN" altLang="en-US" sz="2800" b="0" dirty="0">
                <a:latin typeface="Futura Medium" charset="0"/>
                <a:ea typeface="Futura Medium" charset="0"/>
                <a:cs typeface="Futura Medium" charset="0"/>
              </a:rPr>
              <a:t> </a:t>
            </a:r>
            <a:r>
              <a:rPr lang="en-US" altLang="zh-CN" sz="2800" b="0" dirty="0">
                <a:latin typeface="Futura Medium" charset="0"/>
                <a:ea typeface="Futura Medium" charset="0"/>
                <a:cs typeface="Futura Medium" charset="0"/>
              </a:rPr>
              <a:t>the</a:t>
            </a:r>
            <a:r>
              <a:rPr lang="zh-CN" altLang="en-US" sz="2800" b="0" dirty="0">
                <a:latin typeface="Futura Medium" charset="0"/>
                <a:ea typeface="Futura Medium" charset="0"/>
                <a:cs typeface="Futura Medium" charset="0"/>
              </a:rPr>
              <a:t> </a:t>
            </a:r>
            <a:r>
              <a:rPr lang="en-US" altLang="zh-CN" sz="2800" b="0" dirty="0">
                <a:latin typeface="Futura Medium" charset="0"/>
                <a:ea typeface="Futura Medium" charset="0"/>
                <a:cs typeface="Futura Medium" charset="0"/>
              </a:rPr>
              <a:t>new version</a:t>
            </a:r>
            <a:r>
              <a:rPr lang="zh-CN" altLang="en-US" sz="2800" b="0" dirty="0">
                <a:latin typeface="Futura Medium" charset="0"/>
                <a:ea typeface="Futura Medium" charset="0"/>
                <a:cs typeface="Futura Medium" charset="0"/>
              </a:rPr>
              <a:t> </a:t>
            </a:r>
            <a:r>
              <a:rPr lang="en-US" altLang="zh-CN" sz="2800" b="0" dirty="0">
                <a:latin typeface="Futura Medium" charset="0"/>
                <a:ea typeface="Futura Medium" charset="0"/>
                <a:cs typeface="Futura Medium" charset="0"/>
              </a:rPr>
              <a:t>have</a:t>
            </a:r>
            <a:r>
              <a:rPr lang="zh-CN" altLang="en-US" sz="2800" b="0" dirty="0">
                <a:latin typeface="Futura Medium" charset="0"/>
                <a:ea typeface="Futura Medium" charset="0"/>
                <a:cs typeface="Futura Medium" charset="0"/>
              </a:rPr>
              <a:t> </a:t>
            </a:r>
            <a:r>
              <a:rPr lang="en-US" altLang="zh-CN" sz="2800" b="0" dirty="0">
                <a:latin typeface="Futura Medium" charset="0"/>
                <a:ea typeface="Futura Medium" charset="0"/>
                <a:cs typeface="Futura Medium" charset="0"/>
              </a:rPr>
              <a:t>worse</a:t>
            </a:r>
            <a:r>
              <a:rPr lang="zh-CN" altLang="en-US" sz="2800" b="0" dirty="0">
                <a:latin typeface="Futura Medium" charset="0"/>
                <a:ea typeface="Futura Medium" charset="0"/>
                <a:cs typeface="Futura Medium" charset="0"/>
              </a:rPr>
              <a:t> </a:t>
            </a:r>
            <a:r>
              <a:rPr lang="en-US" altLang="zh-CN" sz="2800" b="0" dirty="0">
                <a:latin typeface="Futura Medium" charset="0"/>
                <a:ea typeface="Futura Medium" charset="0"/>
                <a:cs typeface="Futura Medium" charset="0"/>
              </a:rPr>
              <a:t>performance</a:t>
            </a:r>
            <a:r>
              <a:rPr lang="zh-CN" altLang="en-US" sz="2800" b="0" dirty="0">
                <a:latin typeface="Futura Medium" charset="0"/>
                <a:ea typeface="Futura Medium" charset="0"/>
                <a:cs typeface="Futura Medium" charset="0"/>
              </a:rPr>
              <a:t> </a:t>
            </a:r>
            <a:r>
              <a:rPr lang="en-US" altLang="zh-CN" sz="2800" b="0" dirty="0">
                <a:latin typeface="Futura Medium" charset="0"/>
                <a:ea typeface="Futura Medium" charset="0"/>
                <a:cs typeface="Futura Medium" charset="0"/>
              </a:rPr>
              <a:t>than</a:t>
            </a:r>
            <a:r>
              <a:rPr lang="zh-CN" altLang="en-US" sz="2800" b="0" dirty="0">
                <a:latin typeface="Futura Medium" charset="0"/>
                <a:ea typeface="Futura Medium" charset="0"/>
                <a:cs typeface="Futura Medium" charset="0"/>
              </a:rPr>
              <a:t> </a:t>
            </a:r>
            <a:r>
              <a:rPr lang="en-US" altLang="zh-CN" sz="2800" b="0" dirty="0">
                <a:latin typeface="Futura Medium" charset="0"/>
                <a:ea typeface="Futura Medium" charset="0"/>
                <a:cs typeface="Futura Medium" charset="0"/>
              </a:rPr>
              <a:t>the</a:t>
            </a:r>
            <a:r>
              <a:rPr lang="zh-CN" altLang="en-US" sz="2800" b="0" dirty="0">
                <a:latin typeface="Futura Medium" charset="0"/>
                <a:ea typeface="Futura Medium" charset="0"/>
                <a:cs typeface="Futura Medium" charset="0"/>
              </a:rPr>
              <a:t> </a:t>
            </a:r>
            <a:r>
              <a:rPr lang="en-US" altLang="zh-CN" sz="2800" b="0" dirty="0">
                <a:latin typeface="Futura Medium" charset="0"/>
                <a:ea typeface="Futura Medium" charset="0"/>
                <a:cs typeface="Futura Medium" charset="0"/>
              </a:rPr>
              <a:t>old version?</a:t>
            </a:r>
            <a:endParaRPr lang="en-US" sz="2800" b="0" dirty="0">
              <a:latin typeface="Futura Medium" charset="0"/>
              <a:ea typeface="Futura Medium" charset="0"/>
              <a:cs typeface="Futura Medium" charset="0"/>
            </a:endParaRPr>
          </a:p>
        </p:txBody>
      </p:sp>
      <p:sp>
        <p:nvSpPr>
          <p:cNvPr id="37" name="TextBox 36"/>
          <p:cNvSpPr txBox="1"/>
          <p:nvPr/>
        </p:nvSpPr>
        <p:spPr>
          <a:xfrm>
            <a:off x="9539112" y="4730216"/>
            <a:ext cx="184666" cy="369332"/>
          </a:xfrm>
          <a:prstGeom prst="rect">
            <a:avLst/>
          </a:prstGeom>
          <a:noFill/>
        </p:spPr>
        <p:txBody>
          <a:bodyPr wrap="none" rtlCol="0">
            <a:spAutoFit/>
          </a:bodyPr>
          <a:lstStyle/>
          <a:p>
            <a:endParaRPr lang="en-US" dirty="0"/>
          </a:p>
        </p:txBody>
      </p:sp>
      <p:sp>
        <p:nvSpPr>
          <p:cNvPr id="7" name="Slide Number Placeholder 6"/>
          <p:cNvSpPr>
            <a:spLocks noGrp="1"/>
          </p:cNvSpPr>
          <p:nvPr>
            <p:ph type="sldNum" sz="quarter" idx="12"/>
          </p:nvPr>
        </p:nvSpPr>
        <p:spPr/>
        <p:txBody>
          <a:bodyPr/>
          <a:lstStyle/>
          <a:p>
            <a:fld id="{664CA634-5E92-5A4A-8E30-8587EEDE5410}" type="slidenum">
              <a:rPr lang="en-US" smtClean="0"/>
              <a:pPr/>
              <a:t>21</a:t>
            </a:fld>
            <a:endParaRPr lang="en-US"/>
          </a:p>
        </p:txBody>
      </p:sp>
      <p:pic>
        <p:nvPicPr>
          <p:cNvPr id="4" name="Picture 3">
            <a:extLst>
              <a:ext uri="{FF2B5EF4-FFF2-40B4-BE49-F238E27FC236}">
                <a16:creationId xmlns:a16="http://schemas.microsoft.com/office/drawing/2014/main" id="{44B0A235-451E-054F-9734-AE29C080243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891537" y="4413835"/>
            <a:ext cx="3047557" cy="2519314"/>
          </a:xfrm>
          <a:prstGeom prst="rect">
            <a:avLst/>
          </a:prstGeom>
        </p:spPr>
      </p:pic>
    </p:spTree>
    <p:custDataLst>
      <p:tags r:id="rId1"/>
    </p:custDataLst>
    <p:extLst>
      <p:ext uri="{BB962C8B-B14F-4D97-AF65-F5344CB8AC3E}">
        <p14:creationId xmlns:p14="http://schemas.microsoft.com/office/powerpoint/2010/main" val="1616614001"/>
      </p:ext>
    </p:extLst>
  </p:cSld>
  <p:clrMapOvr>
    <a:masterClrMapping/>
  </p:clrMapOvr>
  <mc:AlternateContent xmlns:mc="http://schemas.openxmlformats.org/markup-compatibility/2006" xmlns:p14="http://schemas.microsoft.com/office/powerpoint/2010/main">
    <mc:Choice Requires="p14">
      <p:transition p14:dur="0" advTm="18996"/>
    </mc:Choice>
    <mc:Fallback xmlns="">
      <p:transition advTm="189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4701 0 " pathEditMode="relative" ptsTypes="AA">
                                      <p:cBhvr>
                                        <p:cTn id="6" dur="2000" fill="hold"/>
                                        <p:tgtEl>
                                          <p:spTgt spid="31"/>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3.61111E-6 2.22222E-6 L -0.24705 2.22222E-6 " pathEditMode="relative" rAng="0" ptsTypes="AA">
                                      <p:cBhvr>
                                        <p:cTn id="8" dur="2000" fill="hold"/>
                                        <p:tgtEl>
                                          <p:spTgt spid="25"/>
                                        </p:tgtEl>
                                        <p:attrNameLst>
                                          <p:attrName>ppt_x</p:attrName>
                                          <p:attrName>ppt_y</p:attrName>
                                        </p:attrNameLst>
                                      </p:cBhvr>
                                      <p:rCtr x="-12361" y="0"/>
                                    </p:animMotion>
                                  </p:childTnLst>
                                </p:cTn>
                              </p:par>
                              <p:par>
                                <p:cTn id="9" presetID="0" presetClass="path" presetSubtype="0" accel="50000" decel="50000" fill="hold" nodeType="withEffect">
                                  <p:stCondLst>
                                    <p:cond delay="0"/>
                                  </p:stCondLst>
                                  <p:childTnLst>
                                    <p:animMotion origin="layout" path="M 0 0 L 0.28261 0 " pathEditMode="relative" ptsTypes="AA">
                                      <p:cBhvr>
                                        <p:cTn id="10" dur="2000" fill="hold"/>
                                        <p:tgtEl>
                                          <p:spTgt spid="32"/>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1.11111E-6 2.22222E-6 L 0.28264 2.22222E-6 " pathEditMode="relative" rAng="0" ptsTypes="AA">
                                      <p:cBhvr>
                                        <p:cTn id="12" dur="2000" fill="hold"/>
                                        <p:tgtEl>
                                          <p:spTgt spid="33"/>
                                        </p:tgtEl>
                                        <p:attrNameLst>
                                          <p:attrName>ppt_x</p:attrName>
                                          <p:attrName>ppt_y</p:attrName>
                                        </p:attrNameLst>
                                      </p:cBhvr>
                                      <p:rCtr x="14132" y="0"/>
                                    </p:animMotion>
                                  </p:childTnLst>
                                </p:cTn>
                              </p:par>
                              <p:par>
                                <p:cTn id="13" presetID="53" presetClass="entr" presetSubtype="16" fill="hold" nodeType="withEffect">
                                  <p:stCondLst>
                                    <p:cond delay="1000"/>
                                  </p:stCondLst>
                                  <p:childTnLst>
                                    <p:set>
                                      <p:cBhvr>
                                        <p:cTn id="14" dur="1" fill="hold">
                                          <p:stCondLst>
                                            <p:cond delay="0"/>
                                          </p:stCondLst>
                                        </p:cTn>
                                        <p:tgtEl>
                                          <p:spTgt spid="34"/>
                                        </p:tgtEl>
                                        <p:attrNameLst>
                                          <p:attrName>style.visibility</p:attrName>
                                        </p:attrNameLst>
                                      </p:cBhvr>
                                      <p:to>
                                        <p:strVal val="visible"/>
                                      </p:to>
                                    </p:set>
                                    <p:anim calcmode="lin" valueType="num">
                                      <p:cBhvr>
                                        <p:cTn id="15" dur="500" fill="hold"/>
                                        <p:tgtEl>
                                          <p:spTgt spid="34"/>
                                        </p:tgtEl>
                                        <p:attrNameLst>
                                          <p:attrName>ppt_w</p:attrName>
                                        </p:attrNameLst>
                                      </p:cBhvr>
                                      <p:tavLst>
                                        <p:tav tm="0">
                                          <p:val>
                                            <p:fltVal val="0"/>
                                          </p:val>
                                        </p:tav>
                                        <p:tav tm="100000">
                                          <p:val>
                                            <p:strVal val="#ppt_w"/>
                                          </p:val>
                                        </p:tav>
                                      </p:tavLst>
                                    </p:anim>
                                    <p:anim calcmode="lin" valueType="num">
                                      <p:cBhvr>
                                        <p:cTn id="16" dur="500" fill="hold"/>
                                        <p:tgtEl>
                                          <p:spTgt spid="34"/>
                                        </p:tgtEl>
                                        <p:attrNameLst>
                                          <p:attrName>ppt_h</p:attrName>
                                        </p:attrNameLst>
                                      </p:cBhvr>
                                      <p:tavLst>
                                        <p:tav tm="0">
                                          <p:val>
                                            <p:fltVal val="0"/>
                                          </p:val>
                                        </p:tav>
                                        <p:tav tm="100000">
                                          <p:val>
                                            <p:strVal val="#ppt_h"/>
                                          </p:val>
                                        </p:tav>
                                      </p:tavLst>
                                    </p:anim>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3" grpId="0"/>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921697"/>
            <a:ext cx="9144000" cy="8420745"/>
          </a:xfrm>
          <a:prstGeom prst="rect">
            <a:avLst/>
          </a:prstGeom>
        </p:spPr>
      </p:pic>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GB" smtClean="0"/>
              <a:t>22</a:t>
            </a:fld>
            <a:endParaRPr lang="en-GB"/>
          </a:p>
        </p:txBody>
      </p:sp>
      <p:sp>
        <p:nvSpPr>
          <p:cNvPr id="2" name="Rectangle 1"/>
          <p:cNvSpPr/>
          <p:nvPr/>
        </p:nvSpPr>
        <p:spPr>
          <a:xfrm>
            <a:off x="0" y="0"/>
            <a:ext cx="9144001" cy="1311128"/>
          </a:xfrm>
          <a:prstGeom prst="rect">
            <a:avLst/>
          </a:prstGeom>
          <a:noFill/>
        </p:spPr>
        <p:txBody>
          <a:bodyPr vert="horz" lIns="720000" tIns="180000" rIns="720000" bIns="180000" rtlCol="0" anchor="ctr">
            <a:normAutofit fontScale="92500" lnSpcReduction="20000"/>
          </a:bodyPr>
          <a:lstStyle/>
          <a:p>
            <a:pPr>
              <a:lnSpc>
                <a:spcPct val="90000"/>
              </a:lnSpc>
              <a:spcBef>
                <a:spcPct val="0"/>
              </a:spcBef>
            </a:pPr>
            <a:r>
              <a:rPr lang="en-US" altLang="zh-CN" sz="4400" b="1" dirty="0">
                <a:solidFill>
                  <a:srgbClr val="C00000"/>
                </a:solidFill>
                <a:latin typeface="Gill Sans SemiBold" panose="020B0502020104020203" pitchFamily="34" charset="-79"/>
                <a:ea typeface="+mj-ea"/>
                <a:cs typeface="Gill Sans SemiBold" panose="020B0502020104020203" pitchFamily="34" charset="-79"/>
              </a:rPr>
              <a:t>Mozilla</a:t>
            </a:r>
            <a:r>
              <a:rPr lang="zh-CN" altLang="en-US" sz="4400" b="1" dirty="0">
                <a:solidFill>
                  <a:srgbClr val="C00000"/>
                </a:solidFill>
                <a:latin typeface="Gill Sans SemiBold" panose="020B0502020104020203" pitchFamily="34" charset="-79"/>
                <a:ea typeface="+mj-ea"/>
                <a:cs typeface="Gill Sans SemiBold" panose="020B0502020104020203" pitchFamily="34" charset="-79"/>
              </a:rPr>
              <a:t> </a:t>
            </a:r>
            <a:r>
              <a:rPr lang="en-US" altLang="zh-CN" sz="4400" b="1" dirty="0">
                <a:solidFill>
                  <a:srgbClr val="C00000"/>
                </a:solidFill>
                <a:latin typeface="Gill Sans SemiBold" panose="020B0502020104020203" pitchFamily="34" charset="-79"/>
                <a:ea typeface="+mj-ea"/>
                <a:cs typeface="Gill Sans SemiBold" panose="020B0502020104020203" pitchFamily="34" charset="-79"/>
              </a:rPr>
              <a:t>takes</a:t>
            </a:r>
            <a:r>
              <a:rPr lang="zh-CN" altLang="en-US" sz="4400" b="1" dirty="0">
                <a:solidFill>
                  <a:srgbClr val="C00000"/>
                </a:solidFill>
                <a:latin typeface="Gill Sans SemiBold" panose="020B0502020104020203" pitchFamily="34" charset="-79"/>
                <a:ea typeface="+mj-ea"/>
                <a:cs typeface="Gill Sans SemiBold" panose="020B0502020104020203" pitchFamily="34" charset="-79"/>
              </a:rPr>
              <a:t> </a:t>
            </a:r>
            <a:r>
              <a:rPr lang="en-US" sz="4400" b="1" dirty="0">
                <a:solidFill>
                  <a:srgbClr val="C00000"/>
                </a:solidFill>
                <a:latin typeface="Gill Sans SemiBold" panose="020B0502020104020203" pitchFamily="34" charset="-79"/>
                <a:ea typeface="+mj-ea"/>
                <a:cs typeface="Gill Sans SemiBold" panose="020B0502020104020203" pitchFamily="34" charset="-79"/>
              </a:rPr>
              <a:t>performance regression</a:t>
            </a:r>
            <a:r>
              <a:rPr lang="zh-CN" altLang="en-US" sz="4400" b="1" dirty="0">
                <a:solidFill>
                  <a:srgbClr val="C00000"/>
                </a:solidFill>
                <a:latin typeface="Gill Sans SemiBold" panose="020B0502020104020203" pitchFamily="34" charset="-79"/>
                <a:ea typeface="+mj-ea"/>
                <a:cs typeface="Gill Sans SemiBold" panose="020B0502020104020203" pitchFamily="34" charset="-79"/>
              </a:rPr>
              <a:t> </a:t>
            </a:r>
            <a:r>
              <a:rPr lang="en-US" altLang="zh-CN" sz="4400" b="1" dirty="0">
                <a:solidFill>
                  <a:srgbClr val="C00000"/>
                </a:solidFill>
                <a:latin typeface="Gill Sans SemiBold" panose="020B0502020104020203" pitchFamily="34" charset="-79"/>
                <a:ea typeface="+mj-ea"/>
                <a:cs typeface="Gill Sans SemiBold" panose="020B0502020104020203" pitchFamily="34" charset="-79"/>
              </a:rPr>
              <a:t>seriously!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735C899-0019-9D49-73A0-D86774B81B0B}"/>
                  </a:ext>
                </a:extLst>
              </p14:cNvPr>
              <p14:cNvContentPartPr/>
              <p14:nvPr/>
            </p14:nvContentPartPr>
            <p14:xfrm>
              <a:off x="2066895" y="6561870"/>
              <a:ext cx="5882040" cy="68040"/>
            </p14:xfrm>
          </p:contentPart>
        </mc:Choice>
        <mc:Fallback xmlns="">
          <p:pic>
            <p:nvPicPr>
              <p:cNvPr id="3" name="Ink 2">
                <a:extLst>
                  <a:ext uri="{FF2B5EF4-FFF2-40B4-BE49-F238E27FC236}">
                    <a16:creationId xmlns:a16="http://schemas.microsoft.com/office/drawing/2014/main" id="{F735C899-0019-9D49-73A0-D86774B81B0B}"/>
                  </a:ext>
                </a:extLst>
              </p:cNvPr>
              <p:cNvPicPr/>
              <p:nvPr/>
            </p:nvPicPr>
            <p:blipFill>
              <a:blip r:embed="rId4"/>
              <a:stretch>
                <a:fillRect/>
              </a:stretch>
            </p:blipFill>
            <p:spPr>
              <a:xfrm>
                <a:off x="2012895" y="6454230"/>
                <a:ext cx="59896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881A54C-1FDF-D27B-5DA2-9DCE22AC25DB}"/>
                  </a:ext>
                </a:extLst>
              </p14:cNvPr>
              <p14:cNvContentPartPr/>
              <p14:nvPr/>
            </p14:nvContentPartPr>
            <p14:xfrm>
              <a:off x="410895" y="6876150"/>
              <a:ext cx="7656840" cy="78480"/>
            </p14:xfrm>
          </p:contentPart>
        </mc:Choice>
        <mc:Fallback xmlns="">
          <p:pic>
            <p:nvPicPr>
              <p:cNvPr id="5" name="Ink 4">
                <a:extLst>
                  <a:ext uri="{FF2B5EF4-FFF2-40B4-BE49-F238E27FC236}">
                    <a16:creationId xmlns:a16="http://schemas.microsoft.com/office/drawing/2014/main" id="{7881A54C-1FDF-D27B-5DA2-9DCE22AC25DB}"/>
                  </a:ext>
                </a:extLst>
              </p:cNvPr>
              <p:cNvPicPr/>
              <p:nvPr/>
            </p:nvPicPr>
            <p:blipFill>
              <a:blip r:embed="rId6"/>
              <a:stretch>
                <a:fillRect/>
              </a:stretch>
            </p:blipFill>
            <p:spPr>
              <a:xfrm>
                <a:off x="357255" y="6768150"/>
                <a:ext cx="7764480" cy="294120"/>
              </a:xfrm>
              <a:prstGeom prst="rect">
                <a:avLst/>
              </a:prstGeom>
            </p:spPr>
          </p:pic>
        </mc:Fallback>
      </mc:AlternateContent>
    </p:spTree>
    <p:extLst>
      <p:ext uri="{BB962C8B-B14F-4D97-AF65-F5344CB8AC3E}">
        <p14:creationId xmlns:p14="http://schemas.microsoft.com/office/powerpoint/2010/main" val="222652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C941C5-5D3A-DC4C-B228-F36C3C87C6E6}"/>
              </a:ext>
            </a:extLst>
          </p:cNvPr>
          <p:cNvSpPr>
            <a:spLocks noGrp="1"/>
          </p:cNvSpPr>
          <p:nvPr>
            <p:ph type="sldNum" sz="quarter" idx="12"/>
          </p:nvPr>
        </p:nvSpPr>
        <p:spPr/>
        <p:txBody>
          <a:bodyPr/>
          <a:lstStyle/>
          <a:p>
            <a:fld id="{16D6CE68-A2D0-4148-AD8B-3294DC4CB750}" type="slidenum">
              <a:rPr lang="en-US" smtClean="0"/>
              <a:t>23</a:t>
            </a:fld>
            <a:endParaRPr lang="en-US" dirty="0"/>
          </a:p>
        </p:txBody>
      </p:sp>
      <p:sp>
        <p:nvSpPr>
          <p:cNvPr id="18" name="Rounded Rectangle 17">
            <a:extLst>
              <a:ext uri="{FF2B5EF4-FFF2-40B4-BE49-F238E27FC236}">
                <a16:creationId xmlns:a16="http://schemas.microsoft.com/office/drawing/2014/main" id="{1E6EA86D-F4B3-E743-AD10-5E1A63046548}"/>
              </a:ext>
            </a:extLst>
          </p:cNvPr>
          <p:cNvSpPr/>
          <p:nvPr/>
        </p:nvSpPr>
        <p:spPr>
          <a:xfrm>
            <a:off x="694944" y="324612"/>
            <a:ext cx="3611880" cy="685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Software Development Life Cycle </a:t>
            </a:r>
          </a:p>
        </p:txBody>
      </p:sp>
      <p:sp>
        <p:nvSpPr>
          <p:cNvPr id="19" name="Rounded Rectangle 18">
            <a:extLst>
              <a:ext uri="{FF2B5EF4-FFF2-40B4-BE49-F238E27FC236}">
                <a16:creationId xmlns:a16="http://schemas.microsoft.com/office/drawing/2014/main" id="{F6193612-EBB3-D045-8B16-F3654C744F09}"/>
              </a:ext>
            </a:extLst>
          </p:cNvPr>
          <p:cNvSpPr/>
          <p:nvPr/>
        </p:nvSpPr>
        <p:spPr>
          <a:xfrm>
            <a:off x="4837176" y="324612"/>
            <a:ext cx="3611880" cy="685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t>Performance Engineering Life Cycle</a:t>
            </a:r>
          </a:p>
        </p:txBody>
      </p:sp>
      <p:sp>
        <p:nvSpPr>
          <p:cNvPr id="20" name="Rounded Rectangle 19">
            <a:extLst>
              <a:ext uri="{FF2B5EF4-FFF2-40B4-BE49-F238E27FC236}">
                <a16:creationId xmlns:a16="http://schemas.microsoft.com/office/drawing/2014/main" id="{5E3AEA42-A0AC-6C42-87CE-983C161FA100}"/>
              </a:ext>
            </a:extLst>
          </p:cNvPr>
          <p:cNvSpPr/>
          <p:nvPr/>
        </p:nvSpPr>
        <p:spPr>
          <a:xfrm>
            <a:off x="694944" y="1354836"/>
            <a:ext cx="3611880" cy="6858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Functional Requirements Gathering</a:t>
            </a:r>
          </a:p>
        </p:txBody>
      </p:sp>
      <p:sp>
        <p:nvSpPr>
          <p:cNvPr id="21" name="Rounded Rectangle 20">
            <a:extLst>
              <a:ext uri="{FF2B5EF4-FFF2-40B4-BE49-F238E27FC236}">
                <a16:creationId xmlns:a16="http://schemas.microsoft.com/office/drawing/2014/main" id="{AC93BD81-5D14-CB49-98BF-78BFE0BA81BC}"/>
              </a:ext>
            </a:extLst>
          </p:cNvPr>
          <p:cNvSpPr/>
          <p:nvPr/>
        </p:nvSpPr>
        <p:spPr>
          <a:xfrm>
            <a:off x="694944" y="2385060"/>
            <a:ext cx="3611880" cy="6858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Architecture &amp; Design</a:t>
            </a:r>
          </a:p>
        </p:txBody>
      </p:sp>
      <p:sp>
        <p:nvSpPr>
          <p:cNvPr id="22" name="Rounded Rectangle 21">
            <a:extLst>
              <a:ext uri="{FF2B5EF4-FFF2-40B4-BE49-F238E27FC236}">
                <a16:creationId xmlns:a16="http://schemas.microsoft.com/office/drawing/2014/main" id="{AD68D7D0-AA13-A346-8C5A-7801BE8E737D}"/>
              </a:ext>
            </a:extLst>
          </p:cNvPr>
          <p:cNvSpPr/>
          <p:nvPr/>
        </p:nvSpPr>
        <p:spPr>
          <a:xfrm>
            <a:off x="694944" y="3415284"/>
            <a:ext cx="3611880" cy="6858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Implementation</a:t>
            </a:r>
          </a:p>
        </p:txBody>
      </p:sp>
      <p:sp>
        <p:nvSpPr>
          <p:cNvPr id="23" name="Rounded Rectangle 22">
            <a:extLst>
              <a:ext uri="{FF2B5EF4-FFF2-40B4-BE49-F238E27FC236}">
                <a16:creationId xmlns:a16="http://schemas.microsoft.com/office/drawing/2014/main" id="{53237846-0AFF-7D46-92AC-28965C4E1AAA}"/>
              </a:ext>
            </a:extLst>
          </p:cNvPr>
          <p:cNvSpPr/>
          <p:nvPr/>
        </p:nvSpPr>
        <p:spPr>
          <a:xfrm>
            <a:off x="694944" y="4445508"/>
            <a:ext cx="3611880" cy="6858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System Test &amp; User Acceptance Test</a:t>
            </a:r>
          </a:p>
        </p:txBody>
      </p:sp>
      <p:sp>
        <p:nvSpPr>
          <p:cNvPr id="24" name="Rounded Rectangle 23">
            <a:extLst>
              <a:ext uri="{FF2B5EF4-FFF2-40B4-BE49-F238E27FC236}">
                <a16:creationId xmlns:a16="http://schemas.microsoft.com/office/drawing/2014/main" id="{5257B3F0-E076-D94A-9AEC-ED25305FDFCB}"/>
              </a:ext>
            </a:extLst>
          </p:cNvPr>
          <p:cNvSpPr/>
          <p:nvPr/>
        </p:nvSpPr>
        <p:spPr>
          <a:xfrm>
            <a:off x="694944" y="5475732"/>
            <a:ext cx="3611880" cy="6858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Deploy Into Production</a:t>
            </a:r>
          </a:p>
        </p:txBody>
      </p:sp>
      <p:sp>
        <p:nvSpPr>
          <p:cNvPr id="25" name="Rounded Rectangle 24">
            <a:extLst>
              <a:ext uri="{FF2B5EF4-FFF2-40B4-BE49-F238E27FC236}">
                <a16:creationId xmlns:a16="http://schemas.microsoft.com/office/drawing/2014/main" id="{5FE92531-8ADC-F348-A161-45C631C7DF1C}"/>
              </a:ext>
            </a:extLst>
          </p:cNvPr>
          <p:cNvSpPr/>
          <p:nvPr/>
        </p:nvSpPr>
        <p:spPr>
          <a:xfrm>
            <a:off x="4837176" y="1354836"/>
            <a:ext cx="3611880"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Non-functional Requirements Gathering</a:t>
            </a:r>
          </a:p>
        </p:txBody>
      </p:sp>
      <p:sp>
        <p:nvSpPr>
          <p:cNvPr id="26" name="Rounded Rectangle 25">
            <a:extLst>
              <a:ext uri="{FF2B5EF4-FFF2-40B4-BE49-F238E27FC236}">
                <a16:creationId xmlns:a16="http://schemas.microsoft.com/office/drawing/2014/main" id="{8B969D40-66FD-F44C-B0ED-1D7EB56A7B5B}"/>
              </a:ext>
            </a:extLst>
          </p:cNvPr>
          <p:cNvSpPr/>
          <p:nvPr/>
        </p:nvSpPr>
        <p:spPr>
          <a:xfrm>
            <a:off x="4837176" y="2385060"/>
            <a:ext cx="3611880"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Design for High Performance</a:t>
            </a:r>
          </a:p>
        </p:txBody>
      </p:sp>
      <p:sp>
        <p:nvSpPr>
          <p:cNvPr id="27" name="Rounded Rectangle 26">
            <a:extLst>
              <a:ext uri="{FF2B5EF4-FFF2-40B4-BE49-F238E27FC236}">
                <a16:creationId xmlns:a16="http://schemas.microsoft.com/office/drawing/2014/main" id="{8D7A6E95-0650-4B48-87CE-69CEB444867C}"/>
              </a:ext>
            </a:extLst>
          </p:cNvPr>
          <p:cNvSpPr/>
          <p:nvPr/>
        </p:nvSpPr>
        <p:spPr>
          <a:xfrm>
            <a:off x="4837176" y="3415284"/>
            <a:ext cx="3611880"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Unit Performance Test &amp; Code Optimization</a:t>
            </a:r>
          </a:p>
        </p:txBody>
      </p:sp>
      <p:sp>
        <p:nvSpPr>
          <p:cNvPr id="28" name="Rounded Rectangle 27">
            <a:extLst>
              <a:ext uri="{FF2B5EF4-FFF2-40B4-BE49-F238E27FC236}">
                <a16:creationId xmlns:a16="http://schemas.microsoft.com/office/drawing/2014/main" id="{A7BEFF52-E640-5742-9E46-9B4DA61C1474}"/>
              </a:ext>
            </a:extLst>
          </p:cNvPr>
          <p:cNvSpPr/>
          <p:nvPr/>
        </p:nvSpPr>
        <p:spPr>
          <a:xfrm>
            <a:off x="4837176" y="4445508"/>
            <a:ext cx="3611880"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Performance Test</a:t>
            </a:r>
          </a:p>
        </p:txBody>
      </p:sp>
      <p:sp>
        <p:nvSpPr>
          <p:cNvPr id="29" name="Rounded Rectangle 28">
            <a:extLst>
              <a:ext uri="{FF2B5EF4-FFF2-40B4-BE49-F238E27FC236}">
                <a16:creationId xmlns:a16="http://schemas.microsoft.com/office/drawing/2014/main" id="{65D4AA7C-7426-4F49-A67F-B7FB9337C5C5}"/>
              </a:ext>
            </a:extLst>
          </p:cNvPr>
          <p:cNvSpPr/>
          <p:nvPr/>
        </p:nvSpPr>
        <p:spPr>
          <a:xfrm>
            <a:off x="4837176" y="5475732"/>
            <a:ext cx="3611880" cy="685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Monitoring &amp; Capacity Management</a:t>
            </a:r>
          </a:p>
        </p:txBody>
      </p:sp>
      <p:sp>
        <p:nvSpPr>
          <p:cNvPr id="30" name="Down Arrow 29">
            <a:extLst>
              <a:ext uri="{FF2B5EF4-FFF2-40B4-BE49-F238E27FC236}">
                <a16:creationId xmlns:a16="http://schemas.microsoft.com/office/drawing/2014/main" id="{F2E8BD4C-0187-8048-948F-75B6246E0881}"/>
              </a:ext>
            </a:extLst>
          </p:cNvPr>
          <p:cNvSpPr/>
          <p:nvPr/>
        </p:nvSpPr>
        <p:spPr>
          <a:xfrm>
            <a:off x="2354580" y="2077212"/>
            <a:ext cx="292608" cy="2727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8E563EAB-3151-AE47-BC70-B2B4A26CA4D8}"/>
              </a:ext>
            </a:extLst>
          </p:cNvPr>
          <p:cNvSpPr/>
          <p:nvPr/>
        </p:nvSpPr>
        <p:spPr>
          <a:xfrm>
            <a:off x="2322576" y="3107436"/>
            <a:ext cx="292608" cy="266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a:extLst>
              <a:ext uri="{FF2B5EF4-FFF2-40B4-BE49-F238E27FC236}">
                <a16:creationId xmlns:a16="http://schemas.microsoft.com/office/drawing/2014/main" id="{7E252523-99A6-0141-8472-91A59946F598}"/>
              </a:ext>
            </a:extLst>
          </p:cNvPr>
          <p:cNvSpPr/>
          <p:nvPr/>
        </p:nvSpPr>
        <p:spPr>
          <a:xfrm>
            <a:off x="2322576" y="4137660"/>
            <a:ext cx="292608" cy="2788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a:extLst>
              <a:ext uri="{FF2B5EF4-FFF2-40B4-BE49-F238E27FC236}">
                <a16:creationId xmlns:a16="http://schemas.microsoft.com/office/drawing/2014/main" id="{13617E42-19EC-8644-8B26-95B0189E4B93}"/>
              </a:ext>
            </a:extLst>
          </p:cNvPr>
          <p:cNvSpPr/>
          <p:nvPr/>
        </p:nvSpPr>
        <p:spPr>
          <a:xfrm>
            <a:off x="2322576" y="5160264"/>
            <a:ext cx="292608" cy="2788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a:extLst>
              <a:ext uri="{FF2B5EF4-FFF2-40B4-BE49-F238E27FC236}">
                <a16:creationId xmlns:a16="http://schemas.microsoft.com/office/drawing/2014/main" id="{92A87943-D735-E146-8286-512AF7210924}"/>
              </a:ext>
            </a:extLst>
          </p:cNvPr>
          <p:cNvSpPr/>
          <p:nvPr/>
        </p:nvSpPr>
        <p:spPr>
          <a:xfrm>
            <a:off x="6496814" y="2076450"/>
            <a:ext cx="292608" cy="27279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5" name="Down Arrow 34">
            <a:extLst>
              <a:ext uri="{FF2B5EF4-FFF2-40B4-BE49-F238E27FC236}">
                <a16:creationId xmlns:a16="http://schemas.microsoft.com/office/drawing/2014/main" id="{7A613AF6-C694-5F43-8939-6E4B1FFCF4FE}"/>
              </a:ext>
            </a:extLst>
          </p:cNvPr>
          <p:cNvSpPr/>
          <p:nvPr/>
        </p:nvSpPr>
        <p:spPr>
          <a:xfrm>
            <a:off x="6496814" y="3106674"/>
            <a:ext cx="292608" cy="27279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6" name="Down Arrow 35">
            <a:extLst>
              <a:ext uri="{FF2B5EF4-FFF2-40B4-BE49-F238E27FC236}">
                <a16:creationId xmlns:a16="http://schemas.microsoft.com/office/drawing/2014/main" id="{CA889256-9953-4F45-AC9E-CBCBB3164108}"/>
              </a:ext>
            </a:extLst>
          </p:cNvPr>
          <p:cNvSpPr/>
          <p:nvPr/>
        </p:nvSpPr>
        <p:spPr>
          <a:xfrm>
            <a:off x="6496812" y="4140708"/>
            <a:ext cx="292608" cy="27279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7" name="Down Arrow 36">
            <a:extLst>
              <a:ext uri="{FF2B5EF4-FFF2-40B4-BE49-F238E27FC236}">
                <a16:creationId xmlns:a16="http://schemas.microsoft.com/office/drawing/2014/main" id="{8E089BF9-3DFC-874B-A9D2-81C9CB4DF41E}"/>
              </a:ext>
            </a:extLst>
          </p:cNvPr>
          <p:cNvSpPr/>
          <p:nvPr/>
        </p:nvSpPr>
        <p:spPr>
          <a:xfrm>
            <a:off x="6496812" y="5163312"/>
            <a:ext cx="292608" cy="27279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FF858D5-598F-0441-9436-EA7C3CE44E03}"/>
              </a:ext>
            </a:extLst>
          </p:cNvPr>
          <p:cNvSpPr/>
          <p:nvPr/>
        </p:nvSpPr>
        <p:spPr>
          <a:xfrm>
            <a:off x="557784" y="1271016"/>
            <a:ext cx="8055864" cy="419709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3247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0106C-B027-BE4E-A591-6825105B24F5}"/>
              </a:ext>
            </a:extLst>
          </p:cNvPr>
          <p:cNvSpPr>
            <a:spLocks noGrp="1"/>
          </p:cNvSpPr>
          <p:nvPr>
            <p:ph type="title"/>
          </p:nvPr>
        </p:nvSpPr>
        <p:spPr/>
        <p:txBody>
          <a:bodyPr>
            <a:normAutofit fontScale="90000"/>
          </a:bodyPr>
          <a:lstStyle/>
          <a:p>
            <a:r>
              <a:rPr lang="en-US" dirty="0"/>
              <a:t>SPE: </a:t>
            </a:r>
            <a:r>
              <a:rPr lang="en-US" sz="4400" dirty="0"/>
              <a:t>Monitoring &amp; Capacity Management</a:t>
            </a:r>
            <a:endParaRPr lang="en-US" dirty="0"/>
          </a:p>
        </p:txBody>
      </p:sp>
      <p:sp>
        <p:nvSpPr>
          <p:cNvPr id="3" name="Content Placeholder 2">
            <a:extLst>
              <a:ext uri="{FF2B5EF4-FFF2-40B4-BE49-F238E27FC236}">
                <a16:creationId xmlns:a16="http://schemas.microsoft.com/office/drawing/2014/main" id="{4D09DB1D-D2F6-544A-AE35-16886980B4B7}"/>
              </a:ext>
            </a:extLst>
          </p:cNvPr>
          <p:cNvSpPr>
            <a:spLocks noGrp="1"/>
          </p:cNvSpPr>
          <p:nvPr>
            <p:ph idx="1"/>
          </p:nvPr>
        </p:nvSpPr>
        <p:spPr/>
        <p:txBody>
          <a:bodyPr>
            <a:normAutofit/>
          </a:bodyPr>
          <a:lstStyle/>
          <a:p>
            <a:r>
              <a:rPr lang="en-CA" dirty="0"/>
              <a:t>Perform </a:t>
            </a:r>
            <a:r>
              <a:rPr lang="en-CA" dirty="0">
                <a:solidFill>
                  <a:srgbClr val="FF0000"/>
                </a:solidFill>
              </a:rPr>
              <a:t>performance monitoring</a:t>
            </a:r>
            <a:r>
              <a:rPr lang="en-CA" dirty="0"/>
              <a:t> to continuously assess software performance, and to identify when the system is reaching its capacity. </a:t>
            </a:r>
          </a:p>
          <a:p>
            <a:r>
              <a:rPr lang="en-CA" dirty="0"/>
              <a:t>Perform </a:t>
            </a:r>
            <a:r>
              <a:rPr lang="en-CA" dirty="0">
                <a:solidFill>
                  <a:srgbClr val="FF0000"/>
                </a:solidFill>
              </a:rPr>
              <a:t>capacity management</a:t>
            </a:r>
            <a:r>
              <a:rPr lang="en-CA" dirty="0"/>
              <a:t> to provide the required infrastructure capacity to sustain growth in business workloads. </a:t>
            </a:r>
          </a:p>
          <a:p>
            <a:r>
              <a:rPr lang="en-CA" dirty="0"/>
              <a:t>Provide </a:t>
            </a:r>
            <a:r>
              <a:rPr lang="en-CA" dirty="0">
                <a:solidFill>
                  <a:srgbClr val="FF0000"/>
                </a:solidFill>
              </a:rPr>
              <a:t>production workload data</a:t>
            </a:r>
            <a:r>
              <a:rPr lang="en-CA" dirty="0"/>
              <a:t> to support the development of the next version. </a:t>
            </a:r>
          </a:p>
        </p:txBody>
      </p:sp>
      <p:sp>
        <p:nvSpPr>
          <p:cNvPr id="4" name="Slide Number Placeholder 3">
            <a:extLst>
              <a:ext uri="{FF2B5EF4-FFF2-40B4-BE49-F238E27FC236}">
                <a16:creationId xmlns:a16="http://schemas.microsoft.com/office/drawing/2014/main" id="{581BBF14-3295-8841-8FE7-4AFE0EFB672C}"/>
              </a:ext>
            </a:extLst>
          </p:cNvPr>
          <p:cNvSpPr>
            <a:spLocks noGrp="1"/>
          </p:cNvSpPr>
          <p:nvPr>
            <p:ph type="sldNum" sz="quarter" idx="12"/>
          </p:nvPr>
        </p:nvSpPr>
        <p:spPr/>
        <p:txBody>
          <a:bodyPr/>
          <a:lstStyle/>
          <a:p>
            <a:fld id="{16D6CE68-A2D0-4148-AD8B-3294DC4CB750}" type="slidenum">
              <a:rPr lang="en-US" smtClean="0"/>
              <a:t>24</a:t>
            </a:fld>
            <a:endParaRPr lang="en-US" dirty="0"/>
          </a:p>
        </p:txBody>
      </p:sp>
    </p:spTree>
    <p:extLst>
      <p:ext uri="{BB962C8B-B14F-4D97-AF65-F5344CB8AC3E}">
        <p14:creationId xmlns:p14="http://schemas.microsoft.com/office/powerpoint/2010/main" val="2098951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8F156-E064-4406-8C18-DB3C298B8A5B}"/>
              </a:ext>
            </a:extLst>
          </p:cNvPr>
          <p:cNvSpPr>
            <a:spLocks noGrp="1"/>
          </p:cNvSpPr>
          <p:nvPr>
            <p:ph type="title"/>
          </p:nvPr>
        </p:nvSpPr>
        <p:spPr/>
        <p:txBody>
          <a:bodyPr>
            <a:normAutofit fontScale="90000"/>
          </a:bodyPr>
          <a:lstStyle/>
          <a:p>
            <a:r>
              <a:rPr lang="en-CA" dirty="0"/>
              <a:t>How the form it as a pattern mining problem?</a:t>
            </a:r>
          </a:p>
        </p:txBody>
      </p:sp>
      <p:sp>
        <p:nvSpPr>
          <p:cNvPr id="4" name="Slide Number Placeholder 3">
            <a:extLst>
              <a:ext uri="{FF2B5EF4-FFF2-40B4-BE49-F238E27FC236}">
                <a16:creationId xmlns:a16="http://schemas.microsoft.com/office/drawing/2014/main" id="{7DFD18CD-F222-43B0-977B-B7728FE3071E}"/>
              </a:ext>
            </a:extLst>
          </p:cNvPr>
          <p:cNvSpPr>
            <a:spLocks noGrp="1"/>
          </p:cNvSpPr>
          <p:nvPr>
            <p:ph type="sldNum" sz="quarter" idx="12"/>
          </p:nvPr>
        </p:nvSpPr>
        <p:spPr/>
        <p:txBody>
          <a:bodyPr/>
          <a:lstStyle/>
          <a:p>
            <a:pPr>
              <a:defRPr/>
            </a:pPr>
            <a:fld id="{E9BA65DE-8EA3-4C05-839A-995644E452AF}" type="slidenum">
              <a:rPr lang="en-US" smtClean="0"/>
              <a:pPr>
                <a:defRPr/>
              </a:pPr>
              <a:t>25</a:t>
            </a:fld>
            <a:endParaRPr lang="en-US"/>
          </a:p>
        </p:txBody>
      </p:sp>
      <p:pic>
        <p:nvPicPr>
          <p:cNvPr id="6" name="Picture 5">
            <a:extLst>
              <a:ext uri="{FF2B5EF4-FFF2-40B4-BE49-F238E27FC236}">
                <a16:creationId xmlns:a16="http://schemas.microsoft.com/office/drawing/2014/main" id="{E3EFBF3D-DA9D-4150-9CFF-B1B477DA255F}"/>
              </a:ext>
            </a:extLst>
          </p:cNvPr>
          <p:cNvPicPr>
            <a:picLocks noChangeAspect="1"/>
          </p:cNvPicPr>
          <p:nvPr/>
        </p:nvPicPr>
        <p:blipFill>
          <a:blip r:embed="rId3"/>
          <a:stretch>
            <a:fillRect/>
          </a:stretch>
        </p:blipFill>
        <p:spPr>
          <a:xfrm>
            <a:off x="71738" y="1746499"/>
            <a:ext cx="4550504" cy="4501901"/>
          </a:xfrm>
          <a:prstGeom prst="rect">
            <a:avLst/>
          </a:prstGeom>
        </p:spPr>
      </p:pic>
      <p:pic>
        <p:nvPicPr>
          <p:cNvPr id="7" name="Picture 6">
            <a:extLst>
              <a:ext uri="{FF2B5EF4-FFF2-40B4-BE49-F238E27FC236}">
                <a16:creationId xmlns:a16="http://schemas.microsoft.com/office/drawing/2014/main" id="{6ABF46AC-963E-4938-A873-D6FB32805612}"/>
              </a:ext>
            </a:extLst>
          </p:cNvPr>
          <p:cNvPicPr>
            <a:picLocks noChangeAspect="1"/>
          </p:cNvPicPr>
          <p:nvPr/>
        </p:nvPicPr>
        <p:blipFill>
          <a:blip r:embed="rId4"/>
          <a:stretch>
            <a:fillRect/>
          </a:stretch>
        </p:blipFill>
        <p:spPr>
          <a:xfrm>
            <a:off x="4691064" y="2929425"/>
            <a:ext cx="4452936" cy="1290637"/>
          </a:xfrm>
          <a:prstGeom prst="rect">
            <a:avLst/>
          </a:prstGeom>
        </p:spPr>
      </p:pic>
      <p:sp>
        <p:nvSpPr>
          <p:cNvPr id="8" name="TextBox 7">
            <a:extLst>
              <a:ext uri="{FF2B5EF4-FFF2-40B4-BE49-F238E27FC236}">
                <a16:creationId xmlns:a16="http://schemas.microsoft.com/office/drawing/2014/main" id="{68C4F79A-633D-4914-99A5-AAF88429D640}"/>
              </a:ext>
            </a:extLst>
          </p:cNvPr>
          <p:cNvSpPr txBox="1"/>
          <p:nvPr/>
        </p:nvSpPr>
        <p:spPr>
          <a:xfrm>
            <a:off x="5476352" y="2411604"/>
            <a:ext cx="2813538" cy="400110"/>
          </a:xfrm>
          <a:prstGeom prst="rect">
            <a:avLst/>
          </a:prstGeom>
          <a:noFill/>
        </p:spPr>
        <p:txBody>
          <a:bodyPr wrap="square" rtlCol="0">
            <a:spAutoFit/>
          </a:bodyPr>
          <a:lstStyle/>
          <a:p>
            <a:r>
              <a:rPr lang="en-US" altLang="zh-CN" dirty="0"/>
              <a:t>Transaction data</a:t>
            </a:r>
            <a:endParaRPr lang="en-CA" dirty="0"/>
          </a:p>
        </p:txBody>
      </p:sp>
      <p:sp>
        <p:nvSpPr>
          <p:cNvPr id="31" name="TextBox 30">
            <a:extLst>
              <a:ext uri="{FF2B5EF4-FFF2-40B4-BE49-F238E27FC236}">
                <a16:creationId xmlns:a16="http://schemas.microsoft.com/office/drawing/2014/main" id="{98BEDF6F-9936-4AA1-8BBE-21C66E095C31}"/>
              </a:ext>
            </a:extLst>
          </p:cNvPr>
          <p:cNvSpPr txBox="1"/>
          <p:nvPr/>
        </p:nvSpPr>
        <p:spPr>
          <a:xfrm>
            <a:off x="4366775" y="4805316"/>
            <a:ext cx="4603530" cy="163121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If a </a:t>
            </a:r>
            <a:r>
              <a:rPr lang="en-US" dirty="0" err="1"/>
              <a:t>callstack</a:t>
            </a:r>
            <a:r>
              <a:rPr lang="en-US" dirty="0"/>
              <a:t> pattern is observed from many trace streams that cost large amount of CPU, it is suspicious to be a highly impactful performance bug</a:t>
            </a:r>
          </a:p>
        </p:txBody>
      </p:sp>
      <p:grpSp>
        <p:nvGrpSpPr>
          <p:cNvPr id="34" name="Group 33">
            <a:extLst>
              <a:ext uri="{FF2B5EF4-FFF2-40B4-BE49-F238E27FC236}">
                <a16:creationId xmlns:a16="http://schemas.microsoft.com/office/drawing/2014/main" id="{681A372F-E27C-4726-8D72-1132666EED42}"/>
              </a:ext>
            </a:extLst>
          </p:cNvPr>
          <p:cNvGrpSpPr/>
          <p:nvPr/>
        </p:nvGrpSpPr>
        <p:grpSpPr>
          <a:xfrm>
            <a:off x="291592" y="4802284"/>
            <a:ext cx="4603530" cy="845551"/>
            <a:chOff x="291592" y="4802284"/>
            <a:chExt cx="4603530" cy="845551"/>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2499F67-6816-40BB-A39E-3E4BCF8ECADB}"/>
                    </a:ext>
                  </a:extLst>
                </p14:cNvPr>
                <p14:cNvContentPartPr/>
                <p14:nvPr/>
              </p14:nvContentPartPr>
              <p14:xfrm>
                <a:off x="1628615" y="4802284"/>
                <a:ext cx="535680" cy="34200"/>
              </p14:xfrm>
            </p:contentPart>
          </mc:Choice>
          <mc:Fallback xmlns="">
            <p:pic>
              <p:nvPicPr>
                <p:cNvPr id="3" name="Ink 2">
                  <a:extLst>
                    <a:ext uri="{FF2B5EF4-FFF2-40B4-BE49-F238E27FC236}">
                      <a16:creationId xmlns:a16="http://schemas.microsoft.com/office/drawing/2014/main" id="{C2499F67-6816-40BB-A39E-3E4BCF8ECADB}"/>
                    </a:ext>
                  </a:extLst>
                </p:cNvPr>
                <p:cNvPicPr/>
                <p:nvPr/>
              </p:nvPicPr>
              <p:blipFill>
                <a:blip r:embed="rId6"/>
                <a:stretch>
                  <a:fillRect/>
                </a:stretch>
              </p:blipFill>
              <p:spPr>
                <a:xfrm>
                  <a:off x="1592975" y="4730644"/>
                  <a:ext cx="6073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8F883427-A0D0-4A75-AB08-66EDA07DB306}"/>
                    </a:ext>
                  </a:extLst>
                </p14:cNvPr>
                <p14:cNvContentPartPr/>
                <p14:nvPr/>
              </p14:nvContentPartPr>
              <p14:xfrm>
                <a:off x="1639415" y="4950244"/>
                <a:ext cx="507240" cy="20160"/>
              </p14:xfrm>
            </p:contentPart>
          </mc:Choice>
          <mc:Fallback xmlns="">
            <p:pic>
              <p:nvPicPr>
                <p:cNvPr id="5" name="Ink 4">
                  <a:extLst>
                    <a:ext uri="{FF2B5EF4-FFF2-40B4-BE49-F238E27FC236}">
                      <a16:creationId xmlns:a16="http://schemas.microsoft.com/office/drawing/2014/main" id="{8F883427-A0D0-4A75-AB08-66EDA07DB306}"/>
                    </a:ext>
                  </a:extLst>
                </p:cNvPr>
                <p:cNvPicPr/>
                <p:nvPr/>
              </p:nvPicPr>
              <p:blipFill>
                <a:blip r:embed="rId8"/>
                <a:stretch>
                  <a:fillRect/>
                </a:stretch>
              </p:blipFill>
              <p:spPr>
                <a:xfrm>
                  <a:off x="1603415" y="4878244"/>
                  <a:ext cx="5788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36D5224-6705-48A4-936C-6FF178B3023D}"/>
                    </a:ext>
                  </a:extLst>
                </p14:cNvPr>
                <p14:cNvContentPartPr/>
                <p14:nvPr/>
              </p14:nvContentPartPr>
              <p14:xfrm>
                <a:off x="2364455" y="4813084"/>
                <a:ext cx="456840" cy="36360"/>
              </p14:xfrm>
            </p:contentPart>
          </mc:Choice>
          <mc:Fallback xmlns="">
            <p:pic>
              <p:nvPicPr>
                <p:cNvPr id="11" name="Ink 10">
                  <a:extLst>
                    <a:ext uri="{FF2B5EF4-FFF2-40B4-BE49-F238E27FC236}">
                      <a16:creationId xmlns:a16="http://schemas.microsoft.com/office/drawing/2014/main" id="{E36D5224-6705-48A4-936C-6FF178B3023D}"/>
                    </a:ext>
                  </a:extLst>
                </p:cNvPr>
                <p:cNvPicPr/>
                <p:nvPr/>
              </p:nvPicPr>
              <p:blipFill>
                <a:blip r:embed="rId10"/>
                <a:stretch>
                  <a:fillRect/>
                </a:stretch>
              </p:blipFill>
              <p:spPr>
                <a:xfrm>
                  <a:off x="2328815" y="4741084"/>
                  <a:ext cx="5284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C969845-3288-43E3-A2F7-1060CBCEFED5}"/>
                    </a:ext>
                  </a:extLst>
                </p14:cNvPr>
                <p14:cNvContentPartPr/>
                <p14:nvPr/>
              </p14:nvContentPartPr>
              <p14:xfrm>
                <a:off x="2396135" y="4939084"/>
                <a:ext cx="413280" cy="24840"/>
              </p14:xfrm>
            </p:contentPart>
          </mc:Choice>
          <mc:Fallback xmlns="">
            <p:pic>
              <p:nvPicPr>
                <p:cNvPr id="12" name="Ink 11">
                  <a:extLst>
                    <a:ext uri="{FF2B5EF4-FFF2-40B4-BE49-F238E27FC236}">
                      <a16:creationId xmlns:a16="http://schemas.microsoft.com/office/drawing/2014/main" id="{7C969845-3288-43E3-A2F7-1060CBCEFED5}"/>
                    </a:ext>
                  </a:extLst>
                </p:cNvPr>
                <p:cNvPicPr/>
                <p:nvPr/>
              </p:nvPicPr>
              <p:blipFill>
                <a:blip r:embed="rId12"/>
                <a:stretch>
                  <a:fillRect/>
                </a:stretch>
              </p:blipFill>
              <p:spPr>
                <a:xfrm>
                  <a:off x="2360135" y="4867084"/>
                  <a:ext cx="4849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741A0AC3-2379-4354-9E90-5A61CFE00B1F}"/>
                    </a:ext>
                  </a:extLst>
                </p14:cNvPr>
                <p14:cNvContentPartPr/>
                <p14:nvPr/>
              </p14:nvContentPartPr>
              <p14:xfrm>
                <a:off x="2375255" y="5254444"/>
                <a:ext cx="381600" cy="27720"/>
              </p14:xfrm>
            </p:contentPart>
          </mc:Choice>
          <mc:Fallback xmlns="">
            <p:pic>
              <p:nvPicPr>
                <p:cNvPr id="13" name="Ink 12">
                  <a:extLst>
                    <a:ext uri="{FF2B5EF4-FFF2-40B4-BE49-F238E27FC236}">
                      <a16:creationId xmlns:a16="http://schemas.microsoft.com/office/drawing/2014/main" id="{741A0AC3-2379-4354-9E90-5A61CFE00B1F}"/>
                    </a:ext>
                  </a:extLst>
                </p:cNvPr>
                <p:cNvPicPr/>
                <p:nvPr/>
              </p:nvPicPr>
              <p:blipFill>
                <a:blip r:embed="rId14"/>
                <a:stretch>
                  <a:fillRect/>
                </a:stretch>
              </p:blipFill>
              <p:spPr>
                <a:xfrm>
                  <a:off x="2339255" y="5182804"/>
                  <a:ext cx="4532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82B75096-CFD1-4C77-B8E1-33DEF3275841}"/>
                    </a:ext>
                  </a:extLst>
                </p14:cNvPr>
                <p14:cNvContentPartPr/>
                <p14:nvPr/>
              </p14:nvContentPartPr>
              <p14:xfrm>
                <a:off x="2375255" y="5422204"/>
                <a:ext cx="411840" cy="20160"/>
              </p14:xfrm>
            </p:contentPart>
          </mc:Choice>
          <mc:Fallback xmlns="">
            <p:pic>
              <p:nvPicPr>
                <p:cNvPr id="14" name="Ink 13">
                  <a:extLst>
                    <a:ext uri="{FF2B5EF4-FFF2-40B4-BE49-F238E27FC236}">
                      <a16:creationId xmlns:a16="http://schemas.microsoft.com/office/drawing/2014/main" id="{82B75096-CFD1-4C77-B8E1-33DEF3275841}"/>
                    </a:ext>
                  </a:extLst>
                </p:cNvPr>
                <p:cNvPicPr/>
                <p:nvPr/>
              </p:nvPicPr>
              <p:blipFill>
                <a:blip r:embed="rId16"/>
                <a:stretch>
                  <a:fillRect/>
                </a:stretch>
              </p:blipFill>
              <p:spPr>
                <a:xfrm>
                  <a:off x="2339255" y="5350564"/>
                  <a:ext cx="4834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6D2DAF7B-DB9F-4FD5-9E8C-7082DA54EB0E}"/>
                    </a:ext>
                  </a:extLst>
                </p14:cNvPr>
                <p14:cNvContentPartPr/>
                <p14:nvPr/>
              </p14:nvContentPartPr>
              <p14:xfrm>
                <a:off x="2427815" y="5538124"/>
                <a:ext cx="304920" cy="32040"/>
              </p14:xfrm>
            </p:contentPart>
          </mc:Choice>
          <mc:Fallback xmlns="">
            <p:pic>
              <p:nvPicPr>
                <p:cNvPr id="15" name="Ink 14">
                  <a:extLst>
                    <a:ext uri="{FF2B5EF4-FFF2-40B4-BE49-F238E27FC236}">
                      <a16:creationId xmlns:a16="http://schemas.microsoft.com/office/drawing/2014/main" id="{6D2DAF7B-DB9F-4FD5-9E8C-7082DA54EB0E}"/>
                    </a:ext>
                  </a:extLst>
                </p:cNvPr>
                <p:cNvPicPr/>
                <p:nvPr/>
              </p:nvPicPr>
              <p:blipFill>
                <a:blip r:embed="rId18"/>
                <a:stretch>
                  <a:fillRect/>
                </a:stretch>
              </p:blipFill>
              <p:spPr>
                <a:xfrm>
                  <a:off x="2391815" y="5466484"/>
                  <a:ext cx="3765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467FB6D5-B4F3-49A8-8495-BA61E5255F74}"/>
                    </a:ext>
                  </a:extLst>
                </p14:cNvPr>
                <p14:cNvContentPartPr/>
                <p14:nvPr/>
              </p14:nvContentPartPr>
              <p14:xfrm>
                <a:off x="1691615" y="5569804"/>
                <a:ext cx="439920" cy="32760"/>
              </p14:xfrm>
            </p:contentPart>
          </mc:Choice>
          <mc:Fallback xmlns="">
            <p:pic>
              <p:nvPicPr>
                <p:cNvPr id="16" name="Ink 15">
                  <a:extLst>
                    <a:ext uri="{FF2B5EF4-FFF2-40B4-BE49-F238E27FC236}">
                      <a16:creationId xmlns:a16="http://schemas.microsoft.com/office/drawing/2014/main" id="{467FB6D5-B4F3-49A8-8495-BA61E5255F74}"/>
                    </a:ext>
                  </a:extLst>
                </p:cNvPr>
                <p:cNvPicPr/>
                <p:nvPr/>
              </p:nvPicPr>
              <p:blipFill>
                <a:blip r:embed="rId20"/>
                <a:stretch>
                  <a:fillRect/>
                </a:stretch>
              </p:blipFill>
              <p:spPr>
                <a:xfrm>
                  <a:off x="1655975" y="5498164"/>
                  <a:ext cx="511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0D71AB31-2911-4054-928A-CD991C9275C9}"/>
                    </a:ext>
                  </a:extLst>
                </p14:cNvPr>
                <p14:cNvContentPartPr/>
                <p14:nvPr/>
              </p14:nvContentPartPr>
              <p14:xfrm>
                <a:off x="1754975" y="5444164"/>
                <a:ext cx="337320" cy="360"/>
              </p14:xfrm>
            </p:contentPart>
          </mc:Choice>
          <mc:Fallback xmlns="">
            <p:pic>
              <p:nvPicPr>
                <p:cNvPr id="17" name="Ink 16">
                  <a:extLst>
                    <a:ext uri="{FF2B5EF4-FFF2-40B4-BE49-F238E27FC236}">
                      <a16:creationId xmlns:a16="http://schemas.microsoft.com/office/drawing/2014/main" id="{0D71AB31-2911-4054-928A-CD991C9275C9}"/>
                    </a:ext>
                  </a:extLst>
                </p:cNvPr>
                <p:cNvPicPr/>
                <p:nvPr/>
              </p:nvPicPr>
              <p:blipFill>
                <a:blip r:embed="rId22"/>
                <a:stretch>
                  <a:fillRect/>
                </a:stretch>
              </p:blipFill>
              <p:spPr>
                <a:xfrm>
                  <a:off x="1718975" y="5372164"/>
                  <a:ext cx="408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772388FA-2BE7-4716-B4D3-69A2BC1A201B}"/>
                    </a:ext>
                  </a:extLst>
                </p14:cNvPr>
                <p14:cNvContentPartPr/>
                <p14:nvPr/>
              </p14:nvContentPartPr>
              <p14:xfrm>
                <a:off x="1765775" y="5243284"/>
                <a:ext cx="430560" cy="11520"/>
              </p14:xfrm>
            </p:contentPart>
          </mc:Choice>
          <mc:Fallback xmlns="">
            <p:pic>
              <p:nvPicPr>
                <p:cNvPr id="18" name="Ink 17">
                  <a:extLst>
                    <a:ext uri="{FF2B5EF4-FFF2-40B4-BE49-F238E27FC236}">
                      <a16:creationId xmlns:a16="http://schemas.microsoft.com/office/drawing/2014/main" id="{772388FA-2BE7-4716-B4D3-69A2BC1A201B}"/>
                    </a:ext>
                  </a:extLst>
                </p:cNvPr>
                <p:cNvPicPr/>
                <p:nvPr/>
              </p:nvPicPr>
              <p:blipFill>
                <a:blip r:embed="rId24"/>
                <a:stretch>
                  <a:fillRect/>
                </a:stretch>
              </p:blipFill>
              <p:spPr>
                <a:xfrm>
                  <a:off x="1729775" y="5171644"/>
                  <a:ext cx="502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B1EC16CE-D501-4582-A878-BEA5382863FF}"/>
                    </a:ext>
                  </a:extLst>
                </p14:cNvPr>
                <p14:cNvContentPartPr/>
                <p14:nvPr/>
              </p14:nvContentPartPr>
              <p14:xfrm>
                <a:off x="3037295" y="4803004"/>
                <a:ext cx="281880" cy="19080"/>
              </p14:xfrm>
            </p:contentPart>
          </mc:Choice>
          <mc:Fallback xmlns="">
            <p:pic>
              <p:nvPicPr>
                <p:cNvPr id="19" name="Ink 18">
                  <a:extLst>
                    <a:ext uri="{FF2B5EF4-FFF2-40B4-BE49-F238E27FC236}">
                      <a16:creationId xmlns:a16="http://schemas.microsoft.com/office/drawing/2014/main" id="{B1EC16CE-D501-4582-A878-BEA5382863FF}"/>
                    </a:ext>
                  </a:extLst>
                </p:cNvPr>
                <p:cNvPicPr/>
                <p:nvPr/>
              </p:nvPicPr>
              <p:blipFill>
                <a:blip r:embed="rId26"/>
                <a:stretch>
                  <a:fillRect/>
                </a:stretch>
              </p:blipFill>
              <p:spPr>
                <a:xfrm>
                  <a:off x="3001295" y="4731004"/>
                  <a:ext cx="3535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859FDE77-D1D0-4E53-8082-696EF7455402}"/>
                    </a:ext>
                  </a:extLst>
                </p14:cNvPr>
                <p14:cNvContentPartPr/>
                <p14:nvPr/>
              </p14:nvContentPartPr>
              <p14:xfrm>
                <a:off x="2879255" y="4981564"/>
                <a:ext cx="540720" cy="10800"/>
              </p14:xfrm>
            </p:contentPart>
          </mc:Choice>
          <mc:Fallback xmlns="">
            <p:pic>
              <p:nvPicPr>
                <p:cNvPr id="20" name="Ink 19">
                  <a:extLst>
                    <a:ext uri="{FF2B5EF4-FFF2-40B4-BE49-F238E27FC236}">
                      <a16:creationId xmlns:a16="http://schemas.microsoft.com/office/drawing/2014/main" id="{859FDE77-D1D0-4E53-8082-696EF7455402}"/>
                    </a:ext>
                  </a:extLst>
                </p:cNvPr>
                <p:cNvPicPr/>
                <p:nvPr/>
              </p:nvPicPr>
              <p:blipFill>
                <a:blip r:embed="rId28"/>
                <a:stretch>
                  <a:fillRect/>
                </a:stretch>
              </p:blipFill>
              <p:spPr>
                <a:xfrm>
                  <a:off x="2843615" y="4909924"/>
                  <a:ext cx="612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0D9A0551-DAA1-4678-9081-E359292A588E}"/>
                    </a:ext>
                  </a:extLst>
                </p14:cNvPr>
                <p14:cNvContentPartPr/>
                <p14:nvPr/>
              </p14:nvContentPartPr>
              <p14:xfrm>
                <a:off x="3058175" y="5317804"/>
                <a:ext cx="342720" cy="11520"/>
              </p14:xfrm>
            </p:contentPart>
          </mc:Choice>
          <mc:Fallback xmlns="">
            <p:pic>
              <p:nvPicPr>
                <p:cNvPr id="21" name="Ink 20">
                  <a:extLst>
                    <a:ext uri="{FF2B5EF4-FFF2-40B4-BE49-F238E27FC236}">
                      <a16:creationId xmlns:a16="http://schemas.microsoft.com/office/drawing/2014/main" id="{0D9A0551-DAA1-4678-9081-E359292A588E}"/>
                    </a:ext>
                  </a:extLst>
                </p:cNvPr>
                <p:cNvPicPr/>
                <p:nvPr/>
              </p:nvPicPr>
              <p:blipFill>
                <a:blip r:embed="rId30"/>
                <a:stretch>
                  <a:fillRect/>
                </a:stretch>
              </p:blipFill>
              <p:spPr>
                <a:xfrm>
                  <a:off x="3022175" y="5245804"/>
                  <a:ext cx="4143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97EA9CB5-36A3-4FB3-A880-1781941631F7}"/>
                    </a:ext>
                  </a:extLst>
                </p14:cNvPr>
                <p14:cNvContentPartPr/>
                <p14:nvPr/>
              </p14:nvContentPartPr>
              <p14:xfrm>
                <a:off x="3058175" y="5433004"/>
                <a:ext cx="327240" cy="20880"/>
              </p14:xfrm>
            </p:contentPart>
          </mc:Choice>
          <mc:Fallback xmlns="">
            <p:pic>
              <p:nvPicPr>
                <p:cNvPr id="22" name="Ink 21">
                  <a:extLst>
                    <a:ext uri="{FF2B5EF4-FFF2-40B4-BE49-F238E27FC236}">
                      <a16:creationId xmlns:a16="http://schemas.microsoft.com/office/drawing/2014/main" id="{97EA9CB5-36A3-4FB3-A880-1781941631F7}"/>
                    </a:ext>
                  </a:extLst>
                </p:cNvPr>
                <p:cNvPicPr/>
                <p:nvPr/>
              </p:nvPicPr>
              <p:blipFill>
                <a:blip r:embed="rId32"/>
                <a:stretch>
                  <a:fillRect/>
                </a:stretch>
              </p:blipFill>
              <p:spPr>
                <a:xfrm>
                  <a:off x="3022175" y="5361004"/>
                  <a:ext cx="3988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C0B2E887-D6FB-486C-B31C-9BD8E1E22723}"/>
                    </a:ext>
                  </a:extLst>
                </p14:cNvPr>
                <p14:cNvContentPartPr/>
                <p14:nvPr/>
              </p14:nvContentPartPr>
              <p14:xfrm>
                <a:off x="3079055" y="5591404"/>
                <a:ext cx="262440" cy="360"/>
              </p14:xfrm>
            </p:contentPart>
          </mc:Choice>
          <mc:Fallback xmlns="">
            <p:pic>
              <p:nvPicPr>
                <p:cNvPr id="23" name="Ink 22">
                  <a:extLst>
                    <a:ext uri="{FF2B5EF4-FFF2-40B4-BE49-F238E27FC236}">
                      <a16:creationId xmlns:a16="http://schemas.microsoft.com/office/drawing/2014/main" id="{C0B2E887-D6FB-486C-B31C-9BD8E1E22723}"/>
                    </a:ext>
                  </a:extLst>
                </p:cNvPr>
                <p:cNvPicPr/>
                <p:nvPr/>
              </p:nvPicPr>
              <p:blipFill>
                <a:blip r:embed="rId34"/>
                <a:stretch>
                  <a:fillRect/>
                </a:stretch>
              </p:blipFill>
              <p:spPr>
                <a:xfrm>
                  <a:off x="3043055" y="5519404"/>
                  <a:ext cx="334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310AC964-85EB-4F74-855F-702EEFF980A4}"/>
                    </a:ext>
                  </a:extLst>
                </p14:cNvPr>
                <p14:cNvContentPartPr/>
                <p14:nvPr/>
              </p14:nvContentPartPr>
              <p14:xfrm>
                <a:off x="3615095" y="4834684"/>
                <a:ext cx="593280" cy="26640"/>
              </p14:xfrm>
            </p:contentPart>
          </mc:Choice>
          <mc:Fallback xmlns="">
            <p:pic>
              <p:nvPicPr>
                <p:cNvPr id="24" name="Ink 23">
                  <a:extLst>
                    <a:ext uri="{FF2B5EF4-FFF2-40B4-BE49-F238E27FC236}">
                      <a16:creationId xmlns:a16="http://schemas.microsoft.com/office/drawing/2014/main" id="{310AC964-85EB-4F74-855F-702EEFF980A4}"/>
                    </a:ext>
                  </a:extLst>
                </p:cNvPr>
                <p:cNvPicPr/>
                <p:nvPr/>
              </p:nvPicPr>
              <p:blipFill>
                <a:blip r:embed="rId36"/>
                <a:stretch>
                  <a:fillRect/>
                </a:stretch>
              </p:blipFill>
              <p:spPr>
                <a:xfrm>
                  <a:off x="3579455" y="4762684"/>
                  <a:ext cx="6649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60148078-28DC-4B07-8E8E-091EB8E5BED6}"/>
                    </a:ext>
                  </a:extLst>
                </p14:cNvPr>
                <p14:cNvContentPartPr/>
                <p14:nvPr/>
              </p14:nvContentPartPr>
              <p14:xfrm>
                <a:off x="3720215" y="5034124"/>
                <a:ext cx="393480" cy="360"/>
              </p14:xfrm>
            </p:contentPart>
          </mc:Choice>
          <mc:Fallback xmlns="">
            <p:pic>
              <p:nvPicPr>
                <p:cNvPr id="25" name="Ink 24">
                  <a:extLst>
                    <a:ext uri="{FF2B5EF4-FFF2-40B4-BE49-F238E27FC236}">
                      <a16:creationId xmlns:a16="http://schemas.microsoft.com/office/drawing/2014/main" id="{60148078-28DC-4B07-8E8E-091EB8E5BED6}"/>
                    </a:ext>
                  </a:extLst>
                </p:cNvPr>
                <p:cNvPicPr/>
                <p:nvPr/>
              </p:nvPicPr>
              <p:blipFill>
                <a:blip r:embed="rId38"/>
                <a:stretch>
                  <a:fillRect/>
                </a:stretch>
              </p:blipFill>
              <p:spPr>
                <a:xfrm>
                  <a:off x="3684215" y="4962484"/>
                  <a:ext cx="465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76B6301E-490C-4209-AD65-2BFA9F645EB2}"/>
                    </a:ext>
                  </a:extLst>
                </p14:cNvPr>
                <p14:cNvContentPartPr/>
                <p14:nvPr/>
              </p14:nvContentPartPr>
              <p14:xfrm>
                <a:off x="3646775" y="5296924"/>
                <a:ext cx="369000" cy="33120"/>
              </p14:xfrm>
            </p:contentPart>
          </mc:Choice>
          <mc:Fallback xmlns="">
            <p:pic>
              <p:nvPicPr>
                <p:cNvPr id="26" name="Ink 25">
                  <a:extLst>
                    <a:ext uri="{FF2B5EF4-FFF2-40B4-BE49-F238E27FC236}">
                      <a16:creationId xmlns:a16="http://schemas.microsoft.com/office/drawing/2014/main" id="{76B6301E-490C-4209-AD65-2BFA9F645EB2}"/>
                    </a:ext>
                  </a:extLst>
                </p:cNvPr>
                <p:cNvPicPr/>
                <p:nvPr/>
              </p:nvPicPr>
              <p:blipFill>
                <a:blip r:embed="rId40"/>
                <a:stretch>
                  <a:fillRect/>
                </a:stretch>
              </p:blipFill>
              <p:spPr>
                <a:xfrm>
                  <a:off x="3611135" y="5224924"/>
                  <a:ext cx="4406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5DC5EAB1-679A-43E4-9E19-2599F570E958}"/>
                    </a:ext>
                  </a:extLst>
                </p14:cNvPr>
                <p14:cNvContentPartPr/>
                <p14:nvPr/>
              </p14:nvContentPartPr>
              <p14:xfrm>
                <a:off x="3688535" y="5412484"/>
                <a:ext cx="341640" cy="14760"/>
              </p14:xfrm>
            </p:contentPart>
          </mc:Choice>
          <mc:Fallback xmlns="">
            <p:pic>
              <p:nvPicPr>
                <p:cNvPr id="27" name="Ink 26">
                  <a:extLst>
                    <a:ext uri="{FF2B5EF4-FFF2-40B4-BE49-F238E27FC236}">
                      <a16:creationId xmlns:a16="http://schemas.microsoft.com/office/drawing/2014/main" id="{5DC5EAB1-679A-43E4-9E19-2599F570E958}"/>
                    </a:ext>
                  </a:extLst>
                </p:cNvPr>
                <p:cNvPicPr/>
                <p:nvPr/>
              </p:nvPicPr>
              <p:blipFill>
                <a:blip r:embed="rId42"/>
                <a:stretch>
                  <a:fillRect/>
                </a:stretch>
              </p:blipFill>
              <p:spPr>
                <a:xfrm>
                  <a:off x="3652895" y="5340844"/>
                  <a:ext cx="4132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B58BA1A2-461E-4A80-9018-D0F9776754CF}"/>
                    </a:ext>
                  </a:extLst>
                </p14:cNvPr>
                <p14:cNvContentPartPr/>
                <p14:nvPr/>
              </p14:nvContentPartPr>
              <p14:xfrm>
                <a:off x="3657575" y="5600764"/>
                <a:ext cx="436320" cy="20160"/>
              </p14:xfrm>
            </p:contentPart>
          </mc:Choice>
          <mc:Fallback xmlns="">
            <p:pic>
              <p:nvPicPr>
                <p:cNvPr id="28" name="Ink 27">
                  <a:extLst>
                    <a:ext uri="{FF2B5EF4-FFF2-40B4-BE49-F238E27FC236}">
                      <a16:creationId xmlns:a16="http://schemas.microsoft.com/office/drawing/2014/main" id="{B58BA1A2-461E-4A80-9018-D0F9776754CF}"/>
                    </a:ext>
                  </a:extLst>
                </p:cNvPr>
                <p:cNvPicPr/>
                <p:nvPr/>
              </p:nvPicPr>
              <p:blipFill>
                <a:blip r:embed="rId44"/>
                <a:stretch>
                  <a:fillRect/>
                </a:stretch>
              </p:blipFill>
              <p:spPr>
                <a:xfrm>
                  <a:off x="3621575" y="5528764"/>
                  <a:ext cx="507960" cy="163800"/>
                </a:xfrm>
                <a:prstGeom prst="rect">
                  <a:avLst/>
                </a:prstGeom>
              </p:spPr>
            </p:pic>
          </mc:Fallback>
        </mc:AlternateContent>
        <p:sp>
          <p:nvSpPr>
            <p:cNvPr id="33" name="TextBox 32">
              <a:extLst>
                <a:ext uri="{FF2B5EF4-FFF2-40B4-BE49-F238E27FC236}">
                  <a16:creationId xmlns:a16="http://schemas.microsoft.com/office/drawing/2014/main" id="{FA8B66D2-05EC-423C-A646-35AA1C9EEE82}"/>
                </a:ext>
              </a:extLst>
            </p:cNvPr>
            <p:cNvSpPr txBox="1"/>
            <p:nvPr/>
          </p:nvSpPr>
          <p:spPr>
            <a:xfrm>
              <a:off x="291592" y="4939949"/>
              <a:ext cx="4603530" cy="707886"/>
            </a:xfrm>
            <a:prstGeom prst="rect">
              <a:avLst/>
            </a:prstGeom>
            <a:noFill/>
          </p:spPr>
          <p:txBody>
            <a:bodyPr wrap="square">
              <a:spAutoFit/>
            </a:bodyPr>
            <a:lstStyle/>
            <a:p>
              <a:r>
                <a:rPr lang="en-US" dirty="0" err="1"/>
                <a:t>Callstack</a:t>
              </a:r>
              <a:endParaRPr lang="en-US" dirty="0"/>
            </a:p>
            <a:p>
              <a:r>
                <a:rPr lang="en-US" dirty="0"/>
                <a:t>pattern</a:t>
              </a:r>
            </a:p>
          </p:txBody>
        </p:sp>
      </p:grpSp>
    </p:spTree>
    <p:extLst>
      <p:ext uri="{BB962C8B-B14F-4D97-AF65-F5344CB8AC3E}">
        <p14:creationId xmlns:p14="http://schemas.microsoft.com/office/powerpoint/2010/main" val="245671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712EF-32BA-7542-A086-C41A047DD484}"/>
              </a:ext>
            </a:extLst>
          </p:cNvPr>
          <p:cNvSpPr>
            <a:spLocks noGrp="1"/>
          </p:cNvSpPr>
          <p:nvPr>
            <p:ph type="title"/>
          </p:nvPr>
        </p:nvSpPr>
        <p:spPr/>
        <p:txBody>
          <a:bodyPr/>
          <a:lstStyle/>
          <a:p>
            <a:r>
              <a:rPr lang="en-US" dirty="0"/>
              <a:t>Benefits of SPE</a:t>
            </a:r>
          </a:p>
        </p:txBody>
      </p:sp>
      <p:sp>
        <p:nvSpPr>
          <p:cNvPr id="3" name="Content Placeholder 2">
            <a:extLst>
              <a:ext uri="{FF2B5EF4-FFF2-40B4-BE49-F238E27FC236}">
                <a16:creationId xmlns:a16="http://schemas.microsoft.com/office/drawing/2014/main" id="{DEC48A6E-1F9E-294F-9404-2EF8F07EF9EC}"/>
              </a:ext>
            </a:extLst>
          </p:cNvPr>
          <p:cNvSpPr>
            <a:spLocks noGrp="1"/>
          </p:cNvSpPr>
          <p:nvPr>
            <p:ph idx="1"/>
          </p:nvPr>
        </p:nvSpPr>
        <p:spPr/>
        <p:txBody>
          <a:bodyPr>
            <a:normAutofit/>
          </a:bodyPr>
          <a:lstStyle/>
          <a:p>
            <a:r>
              <a:rPr lang="en-US" dirty="0"/>
              <a:t>Defining a clear set of </a:t>
            </a:r>
            <a:r>
              <a:rPr lang="en-US" dirty="0">
                <a:solidFill>
                  <a:srgbClr val="FF0000"/>
                </a:solidFill>
              </a:rPr>
              <a:t>non-functional requirements </a:t>
            </a:r>
            <a:r>
              <a:rPr lang="en-US" dirty="0"/>
              <a:t>ensures successful development.</a:t>
            </a:r>
          </a:p>
          <a:p>
            <a:r>
              <a:rPr lang="en-US" dirty="0"/>
              <a:t>The constant and early focus on system performance during all phases of development </a:t>
            </a:r>
            <a:r>
              <a:rPr lang="en-US" dirty="0">
                <a:solidFill>
                  <a:srgbClr val="FF0000"/>
                </a:solidFill>
              </a:rPr>
              <a:t>prevents late and costly changes</a:t>
            </a:r>
            <a:r>
              <a:rPr lang="en-US" dirty="0"/>
              <a:t> in the future.</a:t>
            </a:r>
          </a:p>
          <a:p>
            <a:r>
              <a:rPr lang="en-US" dirty="0"/>
              <a:t>By successfully delivering a functional and performing system as required, the </a:t>
            </a:r>
            <a:r>
              <a:rPr lang="en-US" dirty="0">
                <a:solidFill>
                  <a:srgbClr val="FF0000"/>
                </a:solidFill>
              </a:rPr>
              <a:t>customer</a:t>
            </a:r>
            <a:r>
              <a:rPr lang="en-US" dirty="0"/>
              <a:t> will receive full value.</a:t>
            </a:r>
          </a:p>
        </p:txBody>
      </p:sp>
      <p:sp>
        <p:nvSpPr>
          <p:cNvPr id="4" name="Slide Number Placeholder 3">
            <a:extLst>
              <a:ext uri="{FF2B5EF4-FFF2-40B4-BE49-F238E27FC236}">
                <a16:creationId xmlns:a16="http://schemas.microsoft.com/office/drawing/2014/main" id="{65DDE009-C065-8142-A43D-DF8F53C4636F}"/>
              </a:ext>
            </a:extLst>
          </p:cNvPr>
          <p:cNvSpPr>
            <a:spLocks noGrp="1"/>
          </p:cNvSpPr>
          <p:nvPr>
            <p:ph type="sldNum" sz="quarter" idx="12"/>
          </p:nvPr>
        </p:nvSpPr>
        <p:spPr/>
        <p:txBody>
          <a:bodyPr/>
          <a:lstStyle/>
          <a:p>
            <a:fld id="{16D6CE68-A2D0-4148-AD8B-3294DC4CB750}" type="slidenum">
              <a:rPr lang="en-US" smtClean="0"/>
              <a:t>26</a:t>
            </a:fld>
            <a:endParaRPr lang="en-US" dirty="0"/>
          </a:p>
        </p:txBody>
      </p:sp>
    </p:spTree>
    <p:extLst>
      <p:ext uri="{BB962C8B-B14F-4D97-AF65-F5344CB8AC3E}">
        <p14:creationId xmlns:p14="http://schemas.microsoft.com/office/powerpoint/2010/main" val="1095399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normAutofit/>
          </a:bodyPr>
          <a:lstStyle/>
          <a:p>
            <a:pPr algn="ctr"/>
            <a:r>
              <a:rPr lang="en-US" dirty="0">
                <a:solidFill>
                  <a:srgbClr val="0432FF"/>
                </a:solidFill>
              </a:rPr>
              <a:t>Performance Testing</a:t>
            </a:r>
          </a:p>
        </p:txBody>
      </p:sp>
      <p:sp>
        <p:nvSpPr>
          <p:cNvPr id="5" name="Slide Number Placeholder 4"/>
          <p:cNvSpPr>
            <a:spLocks noGrp="1"/>
          </p:cNvSpPr>
          <p:nvPr>
            <p:ph type="sldNum" sz="quarter" idx="12"/>
          </p:nvPr>
        </p:nvSpPr>
        <p:spPr/>
        <p:txBody>
          <a:bodyPr/>
          <a:lstStyle/>
          <a:p>
            <a:fld id="{7B134961-4B2C-A547-9A54-CB85DA02077E}" type="slidenum">
              <a:rPr lang="en-US" smtClean="0"/>
              <a:pPr/>
              <a:t>27</a:t>
            </a:fld>
            <a:endParaRPr lang="en-US"/>
          </a:p>
        </p:txBody>
      </p:sp>
    </p:spTree>
    <p:extLst>
      <p:ext uri="{BB962C8B-B14F-4D97-AF65-F5344CB8AC3E}">
        <p14:creationId xmlns:p14="http://schemas.microsoft.com/office/powerpoint/2010/main" val="1159461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FAFB0-F851-944F-8613-CB5F84234969}"/>
              </a:ext>
            </a:extLst>
          </p:cNvPr>
          <p:cNvSpPr>
            <a:spLocks noGrp="1"/>
          </p:cNvSpPr>
          <p:nvPr>
            <p:ph type="title"/>
          </p:nvPr>
        </p:nvSpPr>
        <p:spPr/>
        <p:txBody>
          <a:bodyPr/>
          <a:lstStyle/>
          <a:p>
            <a:r>
              <a:rPr lang="en-US" dirty="0"/>
              <a:t>Performance Testing</a:t>
            </a:r>
          </a:p>
        </p:txBody>
      </p:sp>
      <p:sp>
        <p:nvSpPr>
          <p:cNvPr id="3" name="Content Placeholder 2">
            <a:extLst>
              <a:ext uri="{FF2B5EF4-FFF2-40B4-BE49-F238E27FC236}">
                <a16:creationId xmlns:a16="http://schemas.microsoft.com/office/drawing/2014/main" id="{4F804F1A-924E-7246-9466-FBA7BB610292}"/>
              </a:ext>
            </a:extLst>
          </p:cNvPr>
          <p:cNvSpPr>
            <a:spLocks noGrp="1"/>
          </p:cNvSpPr>
          <p:nvPr>
            <p:ph idx="1"/>
          </p:nvPr>
        </p:nvSpPr>
        <p:spPr/>
        <p:txBody>
          <a:bodyPr>
            <a:normAutofit/>
          </a:bodyPr>
          <a:lstStyle/>
          <a:p>
            <a:r>
              <a:rPr lang="en-US" dirty="0"/>
              <a:t>All the tests and methodologies to </a:t>
            </a:r>
            <a:r>
              <a:rPr lang="en-US" dirty="0">
                <a:solidFill>
                  <a:srgbClr val="FF0000"/>
                </a:solidFill>
              </a:rPr>
              <a:t>measure, verify and validate the performance</a:t>
            </a:r>
            <a:r>
              <a:rPr lang="en-US" dirty="0"/>
              <a:t> of the system.</a:t>
            </a:r>
          </a:p>
          <a:p>
            <a:r>
              <a:rPr lang="en-US" dirty="0"/>
              <a:t>It is </a:t>
            </a:r>
            <a:r>
              <a:rPr lang="en-US" dirty="0">
                <a:solidFill>
                  <a:srgbClr val="FF0000"/>
                </a:solidFill>
              </a:rPr>
              <a:t>part of SPE</a:t>
            </a:r>
            <a:r>
              <a:rPr lang="en-US" dirty="0"/>
              <a:t>.</a:t>
            </a:r>
          </a:p>
          <a:p>
            <a:r>
              <a:rPr lang="en-US" dirty="0"/>
              <a:t>Its objectives include:</a:t>
            </a:r>
          </a:p>
          <a:p>
            <a:pPr lvl="1"/>
            <a:r>
              <a:rPr lang="en-US" dirty="0"/>
              <a:t>Demonstrate system </a:t>
            </a:r>
            <a:r>
              <a:rPr lang="en-US" dirty="0">
                <a:solidFill>
                  <a:srgbClr val="FF0000"/>
                </a:solidFill>
              </a:rPr>
              <a:t>compliance</a:t>
            </a:r>
            <a:r>
              <a:rPr lang="en-US" dirty="0"/>
              <a:t> with performance criteria.</a:t>
            </a:r>
          </a:p>
          <a:p>
            <a:pPr lvl="1"/>
            <a:r>
              <a:rPr lang="en-US" dirty="0"/>
              <a:t>Measure and identify the </a:t>
            </a:r>
            <a:r>
              <a:rPr lang="en-US" dirty="0">
                <a:solidFill>
                  <a:srgbClr val="FF0000"/>
                </a:solidFill>
              </a:rPr>
              <a:t>components</a:t>
            </a:r>
            <a:r>
              <a:rPr lang="en-US" dirty="0"/>
              <a:t> that cause the system to not perform well.</a:t>
            </a:r>
          </a:p>
        </p:txBody>
      </p:sp>
      <p:sp>
        <p:nvSpPr>
          <p:cNvPr id="4" name="Slide Number Placeholder 3">
            <a:extLst>
              <a:ext uri="{FF2B5EF4-FFF2-40B4-BE49-F238E27FC236}">
                <a16:creationId xmlns:a16="http://schemas.microsoft.com/office/drawing/2014/main" id="{19BABC00-AD6D-784D-B4F6-2A02EEBD1751}"/>
              </a:ext>
            </a:extLst>
          </p:cNvPr>
          <p:cNvSpPr>
            <a:spLocks noGrp="1"/>
          </p:cNvSpPr>
          <p:nvPr>
            <p:ph type="sldNum" sz="quarter" idx="12"/>
          </p:nvPr>
        </p:nvSpPr>
        <p:spPr/>
        <p:txBody>
          <a:bodyPr/>
          <a:lstStyle/>
          <a:p>
            <a:fld id="{16D6CE68-A2D0-4148-AD8B-3294DC4CB750}" type="slidenum">
              <a:rPr lang="en-US" smtClean="0"/>
              <a:t>28</a:t>
            </a:fld>
            <a:endParaRPr lang="en-US" dirty="0"/>
          </a:p>
        </p:txBody>
      </p:sp>
    </p:spTree>
    <p:extLst>
      <p:ext uri="{BB962C8B-B14F-4D97-AF65-F5344CB8AC3E}">
        <p14:creationId xmlns:p14="http://schemas.microsoft.com/office/powerpoint/2010/main" val="3880686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CBB1-E727-A746-AFE1-3B00D9713206}"/>
              </a:ext>
            </a:extLst>
          </p:cNvPr>
          <p:cNvSpPr>
            <a:spLocks noGrp="1"/>
          </p:cNvSpPr>
          <p:nvPr>
            <p:ph type="title"/>
          </p:nvPr>
        </p:nvSpPr>
        <p:spPr/>
        <p:txBody>
          <a:bodyPr/>
          <a:lstStyle/>
          <a:p>
            <a:r>
              <a:rPr lang="en-US" dirty="0"/>
              <a:t>Testing: Types of tests</a:t>
            </a:r>
          </a:p>
        </p:txBody>
      </p:sp>
      <p:sp>
        <p:nvSpPr>
          <p:cNvPr id="3" name="Content Placeholder 2">
            <a:extLst>
              <a:ext uri="{FF2B5EF4-FFF2-40B4-BE49-F238E27FC236}">
                <a16:creationId xmlns:a16="http://schemas.microsoft.com/office/drawing/2014/main" id="{68EEB2A7-4186-5041-B834-6F606E101203}"/>
              </a:ext>
            </a:extLst>
          </p:cNvPr>
          <p:cNvSpPr>
            <a:spLocks noGrp="1"/>
          </p:cNvSpPr>
          <p:nvPr>
            <p:ph idx="1"/>
          </p:nvPr>
        </p:nvSpPr>
        <p:spPr/>
        <p:txBody>
          <a:bodyPr>
            <a:normAutofit fontScale="77500" lnSpcReduction="20000"/>
          </a:bodyPr>
          <a:lstStyle/>
          <a:p>
            <a:r>
              <a:rPr lang="en-US" b="1" dirty="0"/>
              <a:t>Stress testing</a:t>
            </a:r>
            <a:r>
              <a:rPr lang="en-US" dirty="0"/>
              <a:t>: Tests the limits of the system's capacity (</a:t>
            </a:r>
            <a:r>
              <a:rPr lang="en-US" dirty="0">
                <a:solidFill>
                  <a:srgbClr val="FF0000"/>
                </a:solidFill>
              </a:rPr>
              <a:t>beyond max load</a:t>
            </a:r>
            <a:r>
              <a:rPr lang="en-US" dirty="0"/>
              <a:t>).</a:t>
            </a:r>
          </a:p>
          <a:p>
            <a:r>
              <a:rPr lang="en-US" b="1" dirty="0">
                <a:solidFill>
                  <a:schemeClr val="bg2">
                    <a:lumMod val="90000"/>
                  </a:schemeClr>
                </a:solidFill>
              </a:rPr>
              <a:t>Endurance testing</a:t>
            </a:r>
            <a:r>
              <a:rPr lang="en-US" dirty="0">
                <a:solidFill>
                  <a:schemeClr val="bg2">
                    <a:lumMod val="90000"/>
                  </a:schemeClr>
                </a:solidFill>
              </a:rPr>
              <a:t>: Tests the system under the expected load for a long time.</a:t>
            </a:r>
          </a:p>
          <a:p>
            <a:r>
              <a:rPr lang="en-US" b="1" dirty="0">
                <a:solidFill>
                  <a:schemeClr val="bg2">
                    <a:lumMod val="90000"/>
                  </a:schemeClr>
                </a:solidFill>
              </a:rPr>
              <a:t>Spike testing</a:t>
            </a:r>
            <a:r>
              <a:rPr lang="en-US" dirty="0">
                <a:solidFill>
                  <a:schemeClr val="bg2">
                    <a:lumMod val="90000"/>
                  </a:schemeClr>
                </a:solidFill>
              </a:rPr>
              <a:t>: Tests the reaction of the system by suddenly increasing or decreasing the load generated by a very large number of users</a:t>
            </a:r>
          </a:p>
          <a:p>
            <a:r>
              <a:rPr lang="en-US" b="1" dirty="0">
                <a:solidFill>
                  <a:schemeClr val="bg2">
                    <a:lumMod val="90000"/>
                  </a:schemeClr>
                </a:solidFill>
              </a:rPr>
              <a:t>Capacity testing</a:t>
            </a:r>
            <a:r>
              <a:rPr lang="en-US" dirty="0">
                <a:solidFill>
                  <a:schemeClr val="bg2">
                    <a:lumMod val="90000"/>
                  </a:schemeClr>
                </a:solidFill>
              </a:rPr>
              <a:t>: Tests the system to find the maximum capacity.</a:t>
            </a:r>
          </a:p>
          <a:p>
            <a:r>
              <a:rPr lang="en-US" b="1" dirty="0">
                <a:solidFill>
                  <a:schemeClr val="bg2">
                    <a:lumMod val="90000"/>
                  </a:schemeClr>
                </a:solidFill>
              </a:rPr>
              <a:t>Configuration testing</a:t>
            </a:r>
            <a:r>
              <a:rPr lang="en-US" dirty="0">
                <a:solidFill>
                  <a:schemeClr val="bg2">
                    <a:lumMod val="90000"/>
                  </a:schemeClr>
                </a:solidFill>
              </a:rPr>
              <a:t>: Test the effect of various configuration or configuration changes to the system.</a:t>
            </a:r>
          </a:p>
          <a:p>
            <a:r>
              <a:rPr lang="en-US" b="1" dirty="0">
                <a:solidFill>
                  <a:schemeClr val="bg2">
                    <a:lumMod val="90000"/>
                  </a:schemeClr>
                </a:solidFill>
              </a:rPr>
              <a:t>Load testing</a:t>
            </a:r>
            <a:r>
              <a:rPr lang="en-US" dirty="0">
                <a:solidFill>
                  <a:schemeClr val="bg2">
                    <a:lumMod val="90000"/>
                  </a:schemeClr>
                </a:solidFill>
              </a:rPr>
              <a:t>: Tests the performance of the system under the expected load. </a:t>
            </a:r>
          </a:p>
          <a:p>
            <a:pPr lvl="1"/>
            <a:r>
              <a:rPr lang="en-US" dirty="0">
                <a:solidFill>
                  <a:schemeClr val="bg2">
                    <a:lumMod val="90000"/>
                  </a:schemeClr>
                </a:solidFill>
              </a:rPr>
              <a:t>A number of users who perform a specified number of requests during a given period of time.</a:t>
            </a:r>
          </a:p>
          <a:p>
            <a:endParaRPr lang="en-US" dirty="0"/>
          </a:p>
        </p:txBody>
      </p:sp>
      <p:sp>
        <p:nvSpPr>
          <p:cNvPr id="4" name="Slide Number Placeholder 3">
            <a:extLst>
              <a:ext uri="{FF2B5EF4-FFF2-40B4-BE49-F238E27FC236}">
                <a16:creationId xmlns:a16="http://schemas.microsoft.com/office/drawing/2014/main" id="{3AF55ACD-5BAB-BC49-82CB-02C8DD53734F}"/>
              </a:ext>
            </a:extLst>
          </p:cNvPr>
          <p:cNvSpPr>
            <a:spLocks noGrp="1"/>
          </p:cNvSpPr>
          <p:nvPr>
            <p:ph type="sldNum" sz="quarter" idx="12"/>
          </p:nvPr>
        </p:nvSpPr>
        <p:spPr/>
        <p:txBody>
          <a:bodyPr/>
          <a:lstStyle/>
          <a:p>
            <a:fld id="{16D6CE68-A2D0-4148-AD8B-3294DC4CB750}" type="slidenum">
              <a:rPr lang="en-US" smtClean="0"/>
              <a:t>29</a:t>
            </a:fld>
            <a:endParaRPr lang="en-US" dirty="0"/>
          </a:p>
        </p:txBody>
      </p:sp>
    </p:spTree>
    <p:extLst>
      <p:ext uri="{BB962C8B-B14F-4D97-AF65-F5344CB8AC3E}">
        <p14:creationId xmlns:p14="http://schemas.microsoft.com/office/powerpoint/2010/main" val="2516393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763000" cy="1143000"/>
          </a:xfrm>
        </p:spPr>
        <p:txBody>
          <a:bodyPr>
            <a:normAutofit fontScale="90000"/>
          </a:bodyPr>
          <a:lstStyle/>
          <a:p>
            <a:r>
              <a:rPr lang="en-US" dirty="0">
                <a:latin typeface="Times" panose="02020603050405020304" pitchFamily="18" charset="0"/>
                <a:cs typeface="Times" panose="02020603050405020304" pitchFamily="18" charset="0"/>
              </a:rPr>
              <a:t>(Ultra) Large-Scale Software Systems</a:t>
            </a:r>
          </a:p>
        </p:txBody>
      </p:sp>
      <p:pic>
        <p:nvPicPr>
          <p:cNvPr id="5122" name="Picture 2" descr="http://farm8.staticflickr.com/7380/12787493923_e3f0797ea1_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313238"/>
            <a:ext cx="2286000" cy="147637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10"/>
          <p:cNvSpPr txBox="1">
            <a:spLocks/>
          </p:cNvSpPr>
          <p:nvPr/>
        </p:nvSpPr>
        <p:spPr>
          <a:xfrm>
            <a:off x="-1066800" y="5227638"/>
            <a:ext cx="7086600" cy="2011362"/>
          </a:xfrm>
          <a:prstGeom prst="rect">
            <a:avLst/>
          </a:prstGeom>
        </p:spPr>
        <p:txBody>
          <a:bodyPr vert="horz" lIns="91440" tIns="45720" rIns="91440" bIns="45720" rtlCol="0">
            <a:normAutofit/>
          </a:bodyPr>
          <a:lstStyle>
            <a:lvl1pPr marL="0" indent="-342900" algn="l" defTabSz="914400" rtl="0" eaLnBrk="1" latinLnBrk="0" hangingPunct="1">
              <a:spcBef>
                <a:spcPct val="20000"/>
              </a:spcBef>
              <a:buFont typeface="Arial" pitchFamily="34" charset="0"/>
              <a:buChar char="•"/>
              <a:defRPr lang="en-US" sz="32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charset="0"/>
              <a:buNone/>
            </a:pPr>
            <a:endParaRPr lang="en-US" dirty="0"/>
          </a:p>
          <a:p>
            <a:pPr marL="457200" lvl="1" indent="0" algn="ctr" eaLnBrk="0" hangingPunct="0">
              <a:buFont typeface="Arial" pitchFamily="34" charset="0"/>
              <a:buNone/>
              <a:defRPr/>
            </a:pPr>
            <a:r>
              <a:rPr lang="en-US" sz="2500" dirty="0">
                <a:solidFill>
                  <a:prstClr val="black"/>
                </a:solidFill>
                <a:latin typeface="Times" pitchFamily="18" charset="0"/>
              </a:rPr>
              <a:t>450 million active users</a:t>
            </a:r>
            <a:br>
              <a:rPr lang="en-US" sz="2500" dirty="0">
                <a:solidFill>
                  <a:prstClr val="black"/>
                </a:solidFill>
                <a:latin typeface="Times" pitchFamily="18" charset="0"/>
              </a:rPr>
            </a:br>
            <a:r>
              <a:rPr lang="en-US" sz="2500" dirty="0">
                <a:solidFill>
                  <a:prstClr val="black"/>
                </a:solidFill>
                <a:latin typeface="Times" pitchFamily="18" charset="0"/>
              </a:rPr>
              <a:t>&gt; 50 billion messages every day</a:t>
            </a:r>
          </a:p>
          <a:p>
            <a:endParaRPr lang="en-US" dirty="0"/>
          </a:p>
        </p:txBody>
      </p:sp>
      <p:pic>
        <p:nvPicPr>
          <p:cNvPr id="5124" name="Picture 4" descr="https://farm4.staticflickr.com/3873/14704918901_2b46d4dd3e_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387476"/>
            <a:ext cx="3048000" cy="90487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0"/>
          <p:cNvSpPr txBox="1">
            <a:spLocks/>
          </p:cNvSpPr>
          <p:nvPr/>
        </p:nvSpPr>
        <p:spPr>
          <a:xfrm>
            <a:off x="-990600" y="1722438"/>
            <a:ext cx="7086600" cy="2011362"/>
          </a:xfrm>
          <a:prstGeom prst="rect">
            <a:avLst/>
          </a:prstGeom>
        </p:spPr>
        <p:txBody>
          <a:bodyPr vert="horz" lIns="91440" tIns="45720" rIns="91440" bIns="45720" rtlCol="0">
            <a:normAutofit/>
          </a:bodyPr>
          <a:lstStyle>
            <a:lvl1pPr marL="0" indent="-342900" algn="l" defTabSz="914400" rtl="0" eaLnBrk="1" latinLnBrk="0" hangingPunct="1">
              <a:spcBef>
                <a:spcPct val="20000"/>
              </a:spcBef>
              <a:buFont typeface="Arial" pitchFamily="34" charset="0"/>
              <a:buChar char="•"/>
              <a:defRPr lang="en-US" sz="32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charset="0"/>
              <a:buNone/>
            </a:pPr>
            <a:endParaRPr lang="en-US" dirty="0"/>
          </a:p>
          <a:p>
            <a:pPr marL="457200" lvl="1" indent="0" algn="ctr" eaLnBrk="0" hangingPunct="0">
              <a:buNone/>
              <a:defRPr/>
            </a:pPr>
            <a:r>
              <a:rPr lang="en-US" sz="2500" dirty="0">
                <a:solidFill>
                  <a:prstClr val="black"/>
                </a:solidFill>
                <a:latin typeface="Times" pitchFamily="18" charset="0"/>
              </a:rPr>
              <a:t>4 million users</a:t>
            </a:r>
            <a:br>
              <a:rPr lang="en-US" sz="2500" dirty="0">
                <a:solidFill>
                  <a:prstClr val="black"/>
                </a:solidFill>
                <a:latin typeface="Times" pitchFamily="18" charset="0"/>
              </a:rPr>
            </a:br>
            <a:r>
              <a:rPr lang="en-US" sz="2500" dirty="0">
                <a:solidFill>
                  <a:prstClr val="black"/>
                </a:solidFill>
                <a:latin typeface="Times" pitchFamily="18" charset="0"/>
              </a:rPr>
              <a:t>2600-3000 </a:t>
            </a:r>
            <a:r>
              <a:rPr lang="en-US" sz="2500" dirty="0" err="1">
                <a:solidFill>
                  <a:prstClr val="black"/>
                </a:solidFill>
                <a:latin typeface="Times" pitchFamily="18" charset="0"/>
              </a:rPr>
              <a:t>req</a:t>
            </a:r>
            <a:r>
              <a:rPr lang="en-US" sz="2500" dirty="0">
                <a:solidFill>
                  <a:prstClr val="black"/>
                </a:solidFill>
                <a:latin typeface="Times" pitchFamily="18" charset="0"/>
              </a:rPr>
              <a:t>/sec on most weekdays</a:t>
            </a:r>
          </a:p>
          <a:p>
            <a:endParaRPr lang="en-US" dirty="0"/>
          </a:p>
        </p:txBody>
      </p:sp>
      <p:pic>
        <p:nvPicPr>
          <p:cNvPr id="8" name="Picture 5"/>
          <p:cNvPicPr>
            <a:picLocks noChangeAspect="1" noChangeArrowheads="1"/>
          </p:cNvPicPr>
          <p:nvPr/>
        </p:nvPicPr>
        <p:blipFill>
          <a:blip r:embed="rId5" cstate="print"/>
          <a:srcRect/>
          <a:stretch>
            <a:fillRect/>
          </a:stretch>
        </p:blipFill>
        <p:spPr bwMode="auto">
          <a:xfrm>
            <a:off x="5932138" y="1524000"/>
            <a:ext cx="3288062" cy="4219588"/>
          </a:xfrm>
          <a:prstGeom prst="rect">
            <a:avLst/>
          </a:prstGeom>
          <a:solidFill>
            <a:srgbClr val="FFFFFF">
              <a:shade val="85000"/>
            </a:srgbClr>
          </a:solidFill>
          <a:ln>
            <a:noFill/>
          </a:ln>
          <a:effectLst>
            <a:reflection blurRad="12700" stA="38000" endPos="28000" dist="5000" dir="5400000" sy="-100000" algn="bl" rotWithShape="0"/>
          </a:effectLst>
        </p:spPr>
      </p:pic>
      <p:pic>
        <p:nvPicPr>
          <p:cNvPr id="1026" name="Picture 2" descr="http://www.magnificonlinetraining.com/wp-content/uploads/2014/01/SAP-ERP-Online-Training.jpg"/>
          <p:cNvPicPr>
            <a:picLocks noChangeAspect="1" noChangeArrowheads="1"/>
          </p:cNvPicPr>
          <p:nvPr/>
        </p:nvPicPr>
        <p:blipFill rotWithShape="1">
          <a:blip r:embed="rId6">
            <a:extLst>
              <a:ext uri="{28A0092B-C50C-407E-A947-70E740481C1C}">
                <a14:useLocalDpi xmlns:a14="http://schemas.microsoft.com/office/drawing/2010/main" val="0"/>
              </a:ext>
            </a:extLst>
          </a:blip>
          <a:srcRect l="30087" t="19392" r="29714" b="28504"/>
          <a:stretch/>
        </p:blipFill>
        <p:spPr bwMode="auto">
          <a:xfrm>
            <a:off x="3505200" y="3255666"/>
            <a:ext cx="2090068" cy="935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5444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p:cTn id="7" dur="500" fill="hold"/>
                                        <p:tgtEl>
                                          <p:spTgt spid="5124"/>
                                        </p:tgtEl>
                                        <p:attrNameLst>
                                          <p:attrName>ppt_w</p:attrName>
                                        </p:attrNameLst>
                                      </p:cBhvr>
                                      <p:tavLst>
                                        <p:tav tm="0">
                                          <p:val>
                                            <p:fltVal val="0"/>
                                          </p:val>
                                        </p:tav>
                                        <p:tav tm="100000">
                                          <p:val>
                                            <p:strVal val="#ppt_w"/>
                                          </p:val>
                                        </p:tav>
                                      </p:tavLst>
                                    </p:anim>
                                    <p:anim calcmode="lin" valueType="num">
                                      <p:cBhvr>
                                        <p:cTn id="8" dur="500" fill="hold"/>
                                        <p:tgtEl>
                                          <p:spTgt spid="5124"/>
                                        </p:tgtEl>
                                        <p:attrNameLst>
                                          <p:attrName>ppt_h</p:attrName>
                                        </p:attrNameLst>
                                      </p:cBhvr>
                                      <p:tavLst>
                                        <p:tav tm="0">
                                          <p:val>
                                            <p:fltVal val="0"/>
                                          </p:val>
                                        </p:tav>
                                        <p:tav tm="100000">
                                          <p:val>
                                            <p:strVal val="#ppt_h"/>
                                          </p:val>
                                        </p:tav>
                                      </p:tavLst>
                                    </p:anim>
                                    <p:animEffect transition="in" filter="fade">
                                      <p:cBhvr>
                                        <p:cTn id="9" dur="500"/>
                                        <p:tgtEl>
                                          <p:spTgt spid="512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5122"/>
                                        </p:tgtEl>
                                        <p:attrNameLst>
                                          <p:attrName>style.visibility</p:attrName>
                                        </p:attrNameLst>
                                      </p:cBhvr>
                                      <p:to>
                                        <p:strVal val="visible"/>
                                      </p:to>
                                    </p:set>
                                    <p:anim calcmode="lin" valueType="num">
                                      <p:cBhvr>
                                        <p:cTn id="18" dur="500" fill="hold"/>
                                        <p:tgtEl>
                                          <p:spTgt spid="5122"/>
                                        </p:tgtEl>
                                        <p:attrNameLst>
                                          <p:attrName>ppt_w</p:attrName>
                                        </p:attrNameLst>
                                      </p:cBhvr>
                                      <p:tavLst>
                                        <p:tav tm="0">
                                          <p:val>
                                            <p:fltVal val="0"/>
                                          </p:val>
                                        </p:tav>
                                        <p:tav tm="100000">
                                          <p:val>
                                            <p:strVal val="#ppt_w"/>
                                          </p:val>
                                        </p:tav>
                                      </p:tavLst>
                                    </p:anim>
                                    <p:anim calcmode="lin" valueType="num">
                                      <p:cBhvr>
                                        <p:cTn id="19" dur="500" fill="hold"/>
                                        <p:tgtEl>
                                          <p:spTgt spid="5122"/>
                                        </p:tgtEl>
                                        <p:attrNameLst>
                                          <p:attrName>ppt_h</p:attrName>
                                        </p:attrNameLst>
                                      </p:cBhvr>
                                      <p:tavLst>
                                        <p:tav tm="0">
                                          <p:val>
                                            <p:fltVal val="0"/>
                                          </p:val>
                                        </p:tav>
                                        <p:tav tm="100000">
                                          <p:val>
                                            <p:strVal val="#ppt_h"/>
                                          </p:val>
                                        </p:tav>
                                      </p:tavLst>
                                    </p:anim>
                                    <p:animEffect transition="in" filter="fade">
                                      <p:cBhvr>
                                        <p:cTn id="20" dur="500"/>
                                        <p:tgtEl>
                                          <p:spTgt spid="5122"/>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anim calcmode="lin" valueType="num">
                                      <p:cBhvr>
                                        <p:cTn id="37" dur="500" fill="hold"/>
                                        <p:tgtEl>
                                          <p:spTgt spid="1026"/>
                                        </p:tgtEl>
                                        <p:attrNameLst>
                                          <p:attrName>ppt_w</p:attrName>
                                        </p:attrNameLst>
                                      </p:cBhvr>
                                      <p:tavLst>
                                        <p:tav tm="0">
                                          <p:val>
                                            <p:fltVal val="0"/>
                                          </p:val>
                                        </p:tav>
                                        <p:tav tm="100000">
                                          <p:val>
                                            <p:strVal val="#ppt_w"/>
                                          </p:val>
                                        </p:tav>
                                      </p:tavLst>
                                    </p:anim>
                                    <p:anim calcmode="lin" valueType="num">
                                      <p:cBhvr>
                                        <p:cTn id="38" dur="500" fill="hold"/>
                                        <p:tgtEl>
                                          <p:spTgt spid="1026"/>
                                        </p:tgtEl>
                                        <p:attrNameLst>
                                          <p:attrName>ppt_h</p:attrName>
                                        </p:attrNameLst>
                                      </p:cBhvr>
                                      <p:tavLst>
                                        <p:tav tm="0">
                                          <p:val>
                                            <p:fltVal val="0"/>
                                          </p:val>
                                        </p:tav>
                                        <p:tav tm="100000">
                                          <p:val>
                                            <p:strVal val="#ppt_h"/>
                                          </p:val>
                                        </p:tav>
                                      </p:tavLst>
                                    </p:anim>
                                    <p:animEffect transition="in" filter="fade">
                                      <p:cBhvr>
                                        <p:cTn id="3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D84BD-C0C4-4BB5-AF88-08AFDF0A5C73}"/>
              </a:ext>
            </a:extLst>
          </p:cNvPr>
          <p:cNvSpPr>
            <a:spLocks noGrp="1"/>
          </p:cNvSpPr>
          <p:nvPr>
            <p:ph type="title"/>
          </p:nvPr>
        </p:nvSpPr>
        <p:spPr/>
        <p:txBody>
          <a:bodyPr/>
          <a:lstStyle/>
          <a:p>
            <a:r>
              <a:rPr lang="en-US" b="1" dirty="0"/>
              <a:t>Stress testing</a:t>
            </a:r>
            <a:endParaRPr lang="LID4096" dirty="0"/>
          </a:p>
        </p:txBody>
      </p:sp>
      <p:sp>
        <p:nvSpPr>
          <p:cNvPr id="3" name="Content Placeholder 2">
            <a:extLst>
              <a:ext uri="{FF2B5EF4-FFF2-40B4-BE49-F238E27FC236}">
                <a16:creationId xmlns:a16="http://schemas.microsoft.com/office/drawing/2014/main" id="{B5DE4660-F068-46D6-84C0-6FD36671C818}"/>
              </a:ext>
            </a:extLst>
          </p:cNvPr>
          <p:cNvSpPr>
            <a:spLocks noGrp="1"/>
          </p:cNvSpPr>
          <p:nvPr>
            <p:ph idx="1"/>
          </p:nvPr>
        </p:nvSpPr>
        <p:spPr/>
        <p:txBody>
          <a:bodyPr/>
          <a:lstStyle/>
          <a:p>
            <a:r>
              <a:rPr lang="en-US" b="0" i="0" dirty="0">
                <a:solidFill>
                  <a:srgbClr val="273239"/>
                </a:solidFill>
                <a:effectLst/>
                <a:latin typeface="urw-din"/>
              </a:rPr>
              <a:t>Stress testing emphasizes on</a:t>
            </a:r>
            <a:r>
              <a:rPr lang="en-US" b="0" i="0" dirty="0">
                <a:solidFill>
                  <a:srgbClr val="FF0000"/>
                </a:solidFill>
                <a:effectLst/>
                <a:latin typeface="urw-din"/>
              </a:rPr>
              <a:t> robustness, availability </a:t>
            </a:r>
            <a:r>
              <a:rPr lang="en-US" b="0" i="0" dirty="0">
                <a:solidFill>
                  <a:srgbClr val="273239"/>
                </a:solidFill>
                <a:effectLst/>
                <a:latin typeface="urw-din"/>
              </a:rPr>
              <a:t>and </a:t>
            </a:r>
            <a:r>
              <a:rPr lang="en-US" b="0" i="0" dirty="0">
                <a:solidFill>
                  <a:srgbClr val="FF0000"/>
                </a:solidFill>
                <a:effectLst/>
                <a:latin typeface="urw-din"/>
              </a:rPr>
              <a:t>error handling </a:t>
            </a:r>
            <a:r>
              <a:rPr lang="en-US" b="0" i="0" dirty="0">
                <a:solidFill>
                  <a:srgbClr val="273239"/>
                </a:solidFill>
                <a:effectLst/>
                <a:latin typeface="urw-din"/>
              </a:rPr>
              <a:t>under a heavy load rather than on what is correct behavior under normal situations.</a:t>
            </a:r>
          </a:p>
          <a:p>
            <a:endParaRPr lang="en-US" dirty="0">
              <a:solidFill>
                <a:srgbClr val="273239"/>
              </a:solidFill>
              <a:latin typeface="urw-din"/>
            </a:endParaRPr>
          </a:p>
          <a:p>
            <a:r>
              <a:rPr lang="en-US" dirty="0">
                <a:solidFill>
                  <a:srgbClr val="273239"/>
                </a:solidFill>
                <a:latin typeface="urw-din"/>
              </a:rPr>
              <a:t>P</a:t>
            </a:r>
            <a:r>
              <a:rPr lang="en-US" b="0" i="0" dirty="0">
                <a:solidFill>
                  <a:srgbClr val="273239"/>
                </a:solidFill>
                <a:effectLst/>
                <a:latin typeface="urw-din"/>
              </a:rPr>
              <a:t>articularly important for critical software but is used for all types of software.</a:t>
            </a:r>
          </a:p>
          <a:p>
            <a:endParaRPr lang="LID4096" dirty="0"/>
          </a:p>
        </p:txBody>
      </p:sp>
      <p:sp>
        <p:nvSpPr>
          <p:cNvPr id="4" name="Slide Number Placeholder 3">
            <a:extLst>
              <a:ext uri="{FF2B5EF4-FFF2-40B4-BE49-F238E27FC236}">
                <a16:creationId xmlns:a16="http://schemas.microsoft.com/office/drawing/2014/main" id="{2D7C7651-2675-4051-B7EF-0098DF429F6A}"/>
              </a:ext>
            </a:extLst>
          </p:cNvPr>
          <p:cNvSpPr>
            <a:spLocks noGrp="1"/>
          </p:cNvSpPr>
          <p:nvPr>
            <p:ph type="sldNum" sz="quarter" idx="12"/>
          </p:nvPr>
        </p:nvSpPr>
        <p:spPr/>
        <p:txBody>
          <a:bodyPr/>
          <a:lstStyle/>
          <a:p>
            <a:fld id="{16D6CE68-A2D0-4148-AD8B-3294DC4CB750}" type="slidenum">
              <a:rPr lang="en-US" smtClean="0"/>
              <a:t>30</a:t>
            </a:fld>
            <a:endParaRPr lang="en-US" dirty="0"/>
          </a:p>
        </p:txBody>
      </p:sp>
    </p:spTree>
    <p:extLst>
      <p:ext uri="{BB962C8B-B14F-4D97-AF65-F5344CB8AC3E}">
        <p14:creationId xmlns:p14="http://schemas.microsoft.com/office/powerpoint/2010/main" val="3197830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4C6C5-B9F1-4A0E-AD07-F7EE4637357F}"/>
              </a:ext>
            </a:extLst>
          </p:cNvPr>
          <p:cNvSpPr>
            <a:spLocks noGrp="1"/>
          </p:cNvSpPr>
          <p:nvPr>
            <p:ph type="title"/>
          </p:nvPr>
        </p:nvSpPr>
        <p:spPr/>
        <p:txBody>
          <a:bodyPr>
            <a:normAutofit fontScale="90000"/>
          </a:bodyPr>
          <a:lstStyle/>
          <a:p>
            <a:r>
              <a:rPr lang="en-US" b="1" dirty="0"/>
              <a:t>Characteristics of stress testing</a:t>
            </a:r>
            <a:endParaRPr lang="LID4096" dirty="0"/>
          </a:p>
        </p:txBody>
      </p:sp>
      <p:sp>
        <p:nvSpPr>
          <p:cNvPr id="3" name="Content Placeholder 2">
            <a:extLst>
              <a:ext uri="{FF2B5EF4-FFF2-40B4-BE49-F238E27FC236}">
                <a16:creationId xmlns:a16="http://schemas.microsoft.com/office/drawing/2014/main" id="{D549B385-D8C8-46FF-AC64-E5A062835860}"/>
              </a:ext>
            </a:extLst>
          </p:cNvPr>
          <p:cNvSpPr>
            <a:spLocks noGrp="1"/>
          </p:cNvSpPr>
          <p:nvPr>
            <p:ph idx="1"/>
          </p:nvPr>
        </p:nvSpPr>
        <p:spPr/>
        <p:txBody>
          <a:bodyPr>
            <a:normAutofit/>
          </a:bodyPr>
          <a:lstStyle/>
          <a:p>
            <a:pPr fontAlgn="base"/>
            <a:r>
              <a:rPr lang="en-US" b="0" i="0" dirty="0">
                <a:solidFill>
                  <a:srgbClr val="273239"/>
                </a:solidFill>
                <a:effectLst/>
                <a:latin typeface="urw-din"/>
              </a:rPr>
              <a:t>Stress testing analyzes the behavior of the system </a:t>
            </a:r>
            <a:r>
              <a:rPr lang="en-US" b="0" i="0" dirty="0">
                <a:solidFill>
                  <a:srgbClr val="FF0000"/>
                </a:solidFill>
                <a:effectLst/>
                <a:latin typeface="urw-din"/>
              </a:rPr>
              <a:t>after a failure</a:t>
            </a:r>
            <a:r>
              <a:rPr lang="en-US" b="0" i="0" dirty="0">
                <a:solidFill>
                  <a:srgbClr val="273239"/>
                </a:solidFill>
                <a:effectLst/>
                <a:latin typeface="urw-din"/>
              </a:rPr>
              <a:t>.</a:t>
            </a:r>
          </a:p>
          <a:p>
            <a:pPr fontAlgn="base"/>
            <a:r>
              <a:rPr lang="en-US" b="0" i="0" dirty="0">
                <a:solidFill>
                  <a:srgbClr val="273239"/>
                </a:solidFill>
                <a:effectLst/>
                <a:latin typeface="urw-din"/>
              </a:rPr>
              <a:t>Stress testing makes sure that the system </a:t>
            </a:r>
            <a:r>
              <a:rPr lang="en-US" b="0" i="0" dirty="0">
                <a:solidFill>
                  <a:srgbClr val="FF0000"/>
                </a:solidFill>
                <a:effectLst/>
                <a:latin typeface="urw-din"/>
              </a:rPr>
              <a:t>recovers after failure</a:t>
            </a:r>
            <a:r>
              <a:rPr lang="en-US" b="0" i="0" dirty="0">
                <a:solidFill>
                  <a:srgbClr val="273239"/>
                </a:solidFill>
                <a:effectLst/>
                <a:latin typeface="urw-din"/>
              </a:rPr>
              <a:t>.</a:t>
            </a:r>
          </a:p>
          <a:p>
            <a:pPr fontAlgn="base"/>
            <a:r>
              <a:rPr lang="en-US" b="0" i="0" dirty="0">
                <a:solidFill>
                  <a:srgbClr val="273239"/>
                </a:solidFill>
                <a:effectLst/>
                <a:latin typeface="urw-din"/>
              </a:rPr>
              <a:t>It ensures to display appropriate </a:t>
            </a:r>
            <a:r>
              <a:rPr lang="en-US" b="0" i="0" dirty="0">
                <a:solidFill>
                  <a:srgbClr val="FF0000"/>
                </a:solidFill>
                <a:effectLst/>
                <a:latin typeface="urw-din"/>
              </a:rPr>
              <a:t>error message </a:t>
            </a:r>
            <a:r>
              <a:rPr lang="en-US" b="0" i="0" dirty="0">
                <a:solidFill>
                  <a:srgbClr val="273239"/>
                </a:solidFill>
                <a:effectLst/>
                <a:latin typeface="urw-din"/>
              </a:rPr>
              <a:t>when the system is under stress.</a:t>
            </a:r>
          </a:p>
          <a:p>
            <a:r>
              <a:rPr lang="en-US" b="1" i="0" dirty="0">
                <a:effectLst/>
                <a:latin typeface="Söhne"/>
              </a:rPr>
              <a:t>Metrics:</a:t>
            </a:r>
            <a:r>
              <a:rPr lang="en-US" b="0" i="0" dirty="0">
                <a:solidFill>
                  <a:srgbClr val="374151"/>
                </a:solidFill>
                <a:effectLst/>
                <a:latin typeface="Söhne"/>
              </a:rPr>
              <a:t> </a:t>
            </a:r>
            <a:r>
              <a:rPr lang="en-US" dirty="0">
                <a:solidFill>
                  <a:srgbClr val="273239"/>
                </a:solidFill>
                <a:latin typeface="urw-din"/>
              </a:rPr>
              <a:t>Time to failure, error rates, behavior under failure conditions, and recovery time</a:t>
            </a:r>
            <a:endParaRPr lang="LID4096" dirty="0">
              <a:solidFill>
                <a:srgbClr val="273239"/>
              </a:solidFill>
              <a:latin typeface="urw-din"/>
            </a:endParaRPr>
          </a:p>
        </p:txBody>
      </p:sp>
      <p:sp>
        <p:nvSpPr>
          <p:cNvPr id="4" name="Slide Number Placeholder 3">
            <a:extLst>
              <a:ext uri="{FF2B5EF4-FFF2-40B4-BE49-F238E27FC236}">
                <a16:creationId xmlns:a16="http://schemas.microsoft.com/office/drawing/2014/main" id="{9695CA4A-1355-4F79-A7BC-955C01EBBA12}"/>
              </a:ext>
            </a:extLst>
          </p:cNvPr>
          <p:cNvSpPr>
            <a:spLocks noGrp="1"/>
          </p:cNvSpPr>
          <p:nvPr>
            <p:ph type="sldNum" sz="quarter" idx="12"/>
          </p:nvPr>
        </p:nvSpPr>
        <p:spPr/>
        <p:txBody>
          <a:bodyPr/>
          <a:lstStyle/>
          <a:p>
            <a:fld id="{16D6CE68-A2D0-4148-AD8B-3294DC4CB750}" type="slidenum">
              <a:rPr lang="en-US" smtClean="0"/>
              <a:t>31</a:t>
            </a:fld>
            <a:endParaRPr lang="en-US" dirty="0"/>
          </a:p>
        </p:txBody>
      </p:sp>
    </p:spTree>
    <p:extLst>
      <p:ext uri="{BB962C8B-B14F-4D97-AF65-F5344CB8AC3E}">
        <p14:creationId xmlns:p14="http://schemas.microsoft.com/office/powerpoint/2010/main" val="3593233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CBB1-E727-A746-AFE1-3B00D9713206}"/>
              </a:ext>
            </a:extLst>
          </p:cNvPr>
          <p:cNvSpPr>
            <a:spLocks noGrp="1"/>
          </p:cNvSpPr>
          <p:nvPr>
            <p:ph type="title"/>
          </p:nvPr>
        </p:nvSpPr>
        <p:spPr/>
        <p:txBody>
          <a:bodyPr/>
          <a:lstStyle/>
          <a:p>
            <a:r>
              <a:rPr lang="en-US" dirty="0"/>
              <a:t>Testing: Types of tests</a:t>
            </a:r>
          </a:p>
        </p:txBody>
      </p:sp>
      <p:sp>
        <p:nvSpPr>
          <p:cNvPr id="3" name="Content Placeholder 2">
            <a:extLst>
              <a:ext uri="{FF2B5EF4-FFF2-40B4-BE49-F238E27FC236}">
                <a16:creationId xmlns:a16="http://schemas.microsoft.com/office/drawing/2014/main" id="{68EEB2A7-4186-5041-B834-6F606E101203}"/>
              </a:ext>
            </a:extLst>
          </p:cNvPr>
          <p:cNvSpPr>
            <a:spLocks noGrp="1"/>
          </p:cNvSpPr>
          <p:nvPr>
            <p:ph idx="1"/>
          </p:nvPr>
        </p:nvSpPr>
        <p:spPr/>
        <p:txBody>
          <a:bodyPr>
            <a:normAutofit fontScale="77500" lnSpcReduction="20000"/>
          </a:bodyPr>
          <a:lstStyle/>
          <a:p>
            <a:r>
              <a:rPr lang="en-US" b="1" dirty="0"/>
              <a:t>Stress testing</a:t>
            </a:r>
            <a:r>
              <a:rPr lang="en-US" dirty="0"/>
              <a:t>: Tests the limits of the system's capacity (</a:t>
            </a:r>
            <a:r>
              <a:rPr lang="en-US" dirty="0">
                <a:solidFill>
                  <a:srgbClr val="FF0000"/>
                </a:solidFill>
              </a:rPr>
              <a:t>beyond max load</a:t>
            </a:r>
            <a:r>
              <a:rPr lang="en-US" dirty="0"/>
              <a:t>).</a:t>
            </a:r>
          </a:p>
          <a:p>
            <a:r>
              <a:rPr lang="en-US" b="1" dirty="0"/>
              <a:t>Endurance testing</a:t>
            </a:r>
            <a:r>
              <a:rPr lang="en-US" dirty="0"/>
              <a:t>: Tests the system under the expected load for </a:t>
            </a:r>
            <a:r>
              <a:rPr lang="en-US" dirty="0">
                <a:solidFill>
                  <a:srgbClr val="FF0000"/>
                </a:solidFill>
              </a:rPr>
              <a:t>a long time</a:t>
            </a:r>
            <a:r>
              <a:rPr lang="en-US" dirty="0"/>
              <a:t>.</a:t>
            </a:r>
          </a:p>
          <a:p>
            <a:r>
              <a:rPr lang="en-US" b="1" dirty="0">
                <a:solidFill>
                  <a:schemeClr val="bg2">
                    <a:lumMod val="90000"/>
                  </a:schemeClr>
                </a:solidFill>
              </a:rPr>
              <a:t>Spike testing</a:t>
            </a:r>
            <a:r>
              <a:rPr lang="en-US" dirty="0">
                <a:solidFill>
                  <a:schemeClr val="bg2">
                    <a:lumMod val="90000"/>
                  </a:schemeClr>
                </a:solidFill>
              </a:rPr>
              <a:t>: Tests the reaction of the system by suddenly increasing or decreasing the load generated by a very large number of users</a:t>
            </a:r>
          </a:p>
          <a:p>
            <a:r>
              <a:rPr lang="en-US" b="1" dirty="0">
                <a:solidFill>
                  <a:schemeClr val="bg2">
                    <a:lumMod val="90000"/>
                  </a:schemeClr>
                </a:solidFill>
              </a:rPr>
              <a:t>Capacity testing</a:t>
            </a:r>
            <a:r>
              <a:rPr lang="en-US" dirty="0">
                <a:solidFill>
                  <a:schemeClr val="bg2">
                    <a:lumMod val="90000"/>
                  </a:schemeClr>
                </a:solidFill>
              </a:rPr>
              <a:t>: Tests the system to find the maximum capacity.</a:t>
            </a:r>
          </a:p>
          <a:p>
            <a:r>
              <a:rPr lang="en-US" b="1" dirty="0">
                <a:solidFill>
                  <a:schemeClr val="bg2">
                    <a:lumMod val="90000"/>
                  </a:schemeClr>
                </a:solidFill>
              </a:rPr>
              <a:t>Configuration testing</a:t>
            </a:r>
            <a:r>
              <a:rPr lang="en-US" dirty="0">
                <a:solidFill>
                  <a:schemeClr val="bg2">
                    <a:lumMod val="90000"/>
                  </a:schemeClr>
                </a:solidFill>
              </a:rPr>
              <a:t>: Test the effect of various configuration or configuration changes to the system.</a:t>
            </a:r>
          </a:p>
          <a:p>
            <a:r>
              <a:rPr lang="en-US" b="1" dirty="0">
                <a:solidFill>
                  <a:schemeClr val="bg2">
                    <a:lumMod val="90000"/>
                  </a:schemeClr>
                </a:solidFill>
              </a:rPr>
              <a:t>Load testing</a:t>
            </a:r>
            <a:r>
              <a:rPr lang="en-US" dirty="0">
                <a:solidFill>
                  <a:schemeClr val="bg2">
                    <a:lumMod val="90000"/>
                  </a:schemeClr>
                </a:solidFill>
              </a:rPr>
              <a:t>: Tests the performance of the system under the expected load. </a:t>
            </a:r>
          </a:p>
          <a:p>
            <a:pPr lvl="1"/>
            <a:r>
              <a:rPr lang="en-US" dirty="0">
                <a:solidFill>
                  <a:schemeClr val="bg2">
                    <a:lumMod val="90000"/>
                  </a:schemeClr>
                </a:solidFill>
              </a:rPr>
              <a:t>A number of users who perform a specified number of requests during a given period of time.</a:t>
            </a:r>
          </a:p>
          <a:p>
            <a:endParaRPr lang="en-US" dirty="0"/>
          </a:p>
        </p:txBody>
      </p:sp>
      <p:sp>
        <p:nvSpPr>
          <p:cNvPr id="4" name="Slide Number Placeholder 3">
            <a:extLst>
              <a:ext uri="{FF2B5EF4-FFF2-40B4-BE49-F238E27FC236}">
                <a16:creationId xmlns:a16="http://schemas.microsoft.com/office/drawing/2014/main" id="{3AF55ACD-5BAB-BC49-82CB-02C8DD53734F}"/>
              </a:ext>
            </a:extLst>
          </p:cNvPr>
          <p:cNvSpPr>
            <a:spLocks noGrp="1"/>
          </p:cNvSpPr>
          <p:nvPr>
            <p:ph type="sldNum" sz="quarter" idx="12"/>
          </p:nvPr>
        </p:nvSpPr>
        <p:spPr/>
        <p:txBody>
          <a:bodyPr/>
          <a:lstStyle/>
          <a:p>
            <a:fld id="{16D6CE68-A2D0-4148-AD8B-3294DC4CB750}" type="slidenum">
              <a:rPr lang="en-US" smtClean="0"/>
              <a:t>32</a:t>
            </a:fld>
            <a:endParaRPr lang="en-US" dirty="0"/>
          </a:p>
        </p:txBody>
      </p:sp>
    </p:spTree>
    <p:extLst>
      <p:ext uri="{BB962C8B-B14F-4D97-AF65-F5344CB8AC3E}">
        <p14:creationId xmlns:p14="http://schemas.microsoft.com/office/powerpoint/2010/main" val="3449093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DAD6B-A90C-4A5D-A526-677365D221E5}"/>
              </a:ext>
            </a:extLst>
          </p:cNvPr>
          <p:cNvSpPr>
            <a:spLocks noGrp="1"/>
          </p:cNvSpPr>
          <p:nvPr>
            <p:ph type="title"/>
          </p:nvPr>
        </p:nvSpPr>
        <p:spPr/>
        <p:txBody>
          <a:bodyPr/>
          <a:lstStyle/>
          <a:p>
            <a:r>
              <a:rPr lang="en-US" b="1" dirty="0"/>
              <a:t>Endurance testing</a:t>
            </a:r>
            <a:endParaRPr lang="LID4096" dirty="0"/>
          </a:p>
        </p:txBody>
      </p:sp>
      <p:sp>
        <p:nvSpPr>
          <p:cNvPr id="3" name="Content Placeholder 2">
            <a:extLst>
              <a:ext uri="{FF2B5EF4-FFF2-40B4-BE49-F238E27FC236}">
                <a16:creationId xmlns:a16="http://schemas.microsoft.com/office/drawing/2014/main" id="{7029B3B8-1A72-48C0-ABA3-00A55586C3C2}"/>
              </a:ext>
            </a:extLst>
          </p:cNvPr>
          <p:cNvSpPr>
            <a:spLocks noGrp="1"/>
          </p:cNvSpPr>
          <p:nvPr>
            <p:ph idx="1"/>
          </p:nvPr>
        </p:nvSpPr>
        <p:spPr/>
        <p:txBody>
          <a:bodyPr/>
          <a:lstStyle/>
          <a:p>
            <a:r>
              <a:rPr lang="en-US" b="1" i="0" dirty="0">
                <a:solidFill>
                  <a:srgbClr val="273239"/>
                </a:solidFill>
                <a:effectLst/>
                <a:latin typeface="urw-din"/>
              </a:rPr>
              <a:t>Endurance Testing</a:t>
            </a:r>
            <a:r>
              <a:rPr lang="en-US" b="0" i="0" dirty="0">
                <a:solidFill>
                  <a:srgbClr val="273239"/>
                </a:solidFill>
                <a:effectLst/>
                <a:latin typeface="urw-din"/>
              </a:rPr>
              <a:t> is performed to observe whether an application can resist the processing load it is expected to have to endure for a long period (months or a year).</a:t>
            </a:r>
          </a:p>
          <a:p>
            <a:r>
              <a:rPr lang="en-US" b="0" i="0" dirty="0">
                <a:solidFill>
                  <a:srgbClr val="273239"/>
                </a:solidFill>
                <a:effectLst/>
                <a:latin typeface="urw-din"/>
              </a:rPr>
              <a:t>Endurance testing includes the testing of the operating system and the computer hardware up to or above their maximum loads for a long period of time.</a:t>
            </a:r>
          </a:p>
        </p:txBody>
      </p:sp>
      <p:sp>
        <p:nvSpPr>
          <p:cNvPr id="4" name="Slide Number Placeholder 3">
            <a:extLst>
              <a:ext uri="{FF2B5EF4-FFF2-40B4-BE49-F238E27FC236}">
                <a16:creationId xmlns:a16="http://schemas.microsoft.com/office/drawing/2014/main" id="{09587F18-CED7-4BAF-980D-07E207ADF4CE}"/>
              </a:ext>
            </a:extLst>
          </p:cNvPr>
          <p:cNvSpPr>
            <a:spLocks noGrp="1"/>
          </p:cNvSpPr>
          <p:nvPr>
            <p:ph type="sldNum" sz="quarter" idx="12"/>
          </p:nvPr>
        </p:nvSpPr>
        <p:spPr/>
        <p:txBody>
          <a:bodyPr/>
          <a:lstStyle/>
          <a:p>
            <a:fld id="{16D6CE68-A2D0-4148-AD8B-3294DC4CB750}" type="slidenum">
              <a:rPr lang="en-US" smtClean="0"/>
              <a:t>33</a:t>
            </a:fld>
            <a:endParaRPr lang="en-US" dirty="0"/>
          </a:p>
        </p:txBody>
      </p:sp>
      <p:pic>
        <p:nvPicPr>
          <p:cNvPr id="1026" name="Picture 2">
            <a:extLst>
              <a:ext uri="{FF2B5EF4-FFF2-40B4-BE49-F238E27FC236}">
                <a16:creationId xmlns:a16="http://schemas.microsoft.com/office/drawing/2014/main" id="{D7E0102C-F5A2-43DD-8326-1B8FA7F18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012" y="4804852"/>
            <a:ext cx="4094922" cy="2053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365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DAD6B-A90C-4A5D-A526-677365D221E5}"/>
              </a:ext>
            </a:extLst>
          </p:cNvPr>
          <p:cNvSpPr>
            <a:spLocks noGrp="1"/>
          </p:cNvSpPr>
          <p:nvPr>
            <p:ph type="title"/>
          </p:nvPr>
        </p:nvSpPr>
        <p:spPr/>
        <p:txBody>
          <a:bodyPr/>
          <a:lstStyle/>
          <a:p>
            <a:r>
              <a:rPr lang="en-US" b="1" dirty="0"/>
              <a:t>Endurance testing</a:t>
            </a:r>
            <a:endParaRPr lang="LID4096" dirty="0"/>
          </a:p>
        </p:txBody>
      </p:sp>
      <p:sp>
        <p:nvSpPr>
          <p:cNvPr id="3" name="Content Placeholder 2">
            <a:extLst>
              <a:ext uri="{FF2B5EF4-FFF2-40B4-BE49-F238E27FC236}">
                <a16:creationId xmlns:a16="http://schemas.microsoft.com/office/drawing/2014/main" id="{7029B3B8-1A72-48C0-ABA3-00A55586C3C2}"/>
              </a:ext>
            </a:extLst>
          </p:cNvPr>
          <p:cNvSpPr>
            <a:spLocks noGrp="1"/>
          </p:cNvSpPr>
          <p:nvPr>
            <p:ph idx="1"/>
          </p:nvPr>
        </p:nvSpPr>
        <p:spPr/>
        <p:txBody>
          <a:bodyPr/>
          <a:lstStyle/>
          <a:p>
            <a:r>
              <a:rPr lang="en-US" b="0" i="0" dirty="0">
                <a:solidFill>
                  <a:srgbClr val="273239"/>
                </a:solidFill>
                <a:effectLst/>
                <a:latin typeface="urw-din"/>
              </a:rPr>
              <a:t>It helps in identification of performance problems occurs when system is used for a long period of time.</a:t>
            </a:r>
          </a:p>
          <a:p>
            <a:pPr lvl="1"/>
            <a:r>
              <a:rPr lang="en-US" dirty="0">
                <a:solidFill>
                  <a:srgbClr val="273239"/>
                </a:solidFill>
                <a:latin typeface="urw-din"/>
              </a:rPr>
              <a:t>M</a:t>
            </a:r>
            <a:r>
              <a:rPr lang="en-US" b="0" i="0" dirty="0">
                <a:solidFill>
                  <a:srgbClr val="273239"/>
                </a:solidFill>
                <a:effectLst/>
                <a:latin typeface="urw-din"/>
              </a:rPr>
              <a:t>emory consumption is considered to determine potential failures</a:t>
            </a:r>
          </a:p>
          <a:p>
            <a:endParaRPr lang="en-US" dirty="0">
              <a:solidFill>
                <a:srgbClr val="273239"/>
              </a:solidFill>
              <a:latin typeface="urw-din"/>
            </a:endParaRPr>
          </a:p>
          <a:p>
            <a:r>
              <a:rPr lang="en-US" b="1" i="0" dirty="0">
                <a:effectLst/>
                <a:latin typeface="Söhne"/>
              </a:rPr>
              <a:t>Metrics:</a:t>
            </a:r>
            <a:r>
              <a:rPr lang="en-US" b="0" i="0" dirty="0">
                <a:solidFill>
                  <a:srgbClr val="374151"/>
                </a:solidFill>
                <a:effectLst/>
                <a:latin typeface="Söhne"/>
              </a:rPr>
              <a:t> Memory consumption, response time consistency, error rates over extended periods, resource leaks.</a:t>
            </a:r>
            <a:endParaRPr lang="LID4096" dirty="0"/>
          </a:p>
        </p:txBody>
      </p:sp>
      <p:sp>
        <p:nvSpPr>
          <p:cNvPr id="4" name="Slide Number Placeholder 3">
            <a:extLst>
              <a:ext uri="{FF2B5EF4-FFF2-40B4-BE49-F238E27FC236}">
                <a16:creationId xmlns:a16="http://schemas.microsoft.com/office/drawing/2014/main" id="{09587F18-CED7-4BAF-980D-07E207ADF4CE}"/>
              </a:ext>
            </a:extLst>
          </p:cNvPr>
          <p:cNvSpPr>
            <a:spLocks noGrp="1"/>
          </p:cNvSpPr>
          <p:nvPr>
            <p:ph type="sldNum" sz="quarter" idx="12"/>
          </p:nvPr>
        </p:nvSpPr>
        <p:spPr/>
        <p:txBody>
          <a:bodyPr/>
          <a:lstStyle/>
          <a:p>
            <a:fld id="{16D6CE68-A2D0-4148-AD8B-3294DC4CB750}" type="slidenum">
              <a:rPr lang="en-US" smtClean="0"/>
              <a:t>34</a:t>
            </a:fld>
            <a:endParaRPr lang="en-US" dirty="0"/>
          </a:p>
        </p:txBody>
      </p:sp>
    </p:spTree>
    <p:extLst>
      <p:ext uri="{BB962C8B-B14F-4D97-AF65-F5344CB8AC3E}">
        <p14:creationId xmlns:p14="http://schemas.microsoft.com/office/powerpoint/2010/main" val="11711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68840"/>
          </a:xfrm>
          <a:noFill/>
        </p:spPr>
        <p:txBody>
          <a:bodyPr vert="horz" lIns="720000" tIns="180000" rIns="720000" bIns="180000" rtlCol="0" anchor="ctr">
            <a:normAutofit/>
          </a:bodyPr>
          <a:lstStyle/>
          <a:p>
            <a:r>
              <a:rPr lang="en-US" altLang="zh-CN" dirty="0"/>
              <a:t>Looking</a:t>
            </a:r>
            <a:r>
              <a:rPr lang="zh-CN" altLang="en-US" dirty="0"/>
              <a:t> </a:t>
            </a:r>
            <a:r>
              <a:rPr lang="en-US" altLang="zh-CN" dirty="0"/>
              <a:t>for</a:t>
            </a:r>
            <a:r>
              <a:rPr lang="zh-CN" altLang="en-US" dirty="0"/>
              <a:t> </a:t>
            </a:r>
            <a:r>
              <a:rPr lang="en-US" altLang="zh-CN" dirty="0"/>
              <a:t>known</a:t>
            </a:r>
            <a:r>
              <a:rPr lang="zh-CN" altLang="en-US" dirty="0"/>
              <a:t> </a:t>
            </a:r>
            <a:r>
              <a:rPr lang="en-US" altLang="zh-CN" dirty="0"/>
              <a:t>patterns:</a:t>
            </a:r>
            <a:br>
              <a:rPr lang="en-US" altLang="zh-CN" dirty="0"/>
            </a:br>
            <a:r>
              <a:rPr lang="en-US" dirty="0"/>
              <a:t>Deadlocks</a:t>
            </a:r>
            <a:r>
              <a:rPr lang="zh-CN" altLang="en-US" dirty="0"/>
              <a:t> </a:t>
            </a:r>
            <a:r>
              <a:rPr lang="en-US" altLang="zh-CN" dirty="0"/>
              <a:t>and</a:t>
            </a:r>
            <a:r>
              <a:rPr lang="zh-CN" altLang="en-US" dirty="0"/>
              <a:t> </a:t>
            </a:r>
            <a:r>
              <a:rPr lang="en-US" altLang="zh-CN" dirty="0"/>
              <a:t>memory</a:t>
            </a:r>
            <a:r>
              <a:rPr lang="zh-CN" altLang="en-US" dirty="0"/>
              <a:t> </a:t>
            </a:r>
            <a:r>
              <a:rPr lang="en-US" altLang="zh-CN" dirty="0"/>
              <a:t>leak</a:t>
            </a:r>
            <a:endParaRPr lang="en-US" dirty="0"/>
          </a:p>
        </p:txBody>
      </p:sp>
      <p:sp>
        <p:nvSpPr>
          <p:cNvPr id="3" name="Content Placeholder 2"/>
          <p:cNvSpPr>
            <a:spLocks noGrp="1"/>
          </p:cNvSpPr>
          <p:nvPr>
            <p:ph idx="1"/>
          </p:nvPr>
        </p:nvSpPr>
        <p:spPr>
          <a:xfrm>
            <a:off x="457200" y="1600200"/>
            <a:ext cx="8001000" cy="4525963"/>
          </a:xfrm>
        </p:spPr>
        <p:txBody>
          <a:bodyPr/>
          <a:lstStyle/>
          <a:p>
            <a:endParaRPr lang="en-US" dirty="0"/>
          </a:p>
          <a:p>
            <a:endParaRPr lang="en-US" dirty="0"/>
          </a:p>
          <a:p>
            <a:endParaRPr lang="en-US" dirty="0"/>
          </a:p>
          <a:p>
            <a:endParaRPr lang="en-US" dirty="0"/>
          </a:p>
        </p:txBody>
      </p:sp>
      <p:pic>
        <p:nvPicPr>
          <p:cNvPr id="6"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b="51155"/>
          <a:stretch/>
        </p:blipFill>
        <p:spPr bwMode="auto">
          <a:xfrm>
            <a:off x="311700" y="2170048"/>
            <a:ext cx="6765010" cy="2517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040162" y="5778016"/>
            <a:ext cx="5725142" cy="461665"/>
          </a:xfrm>
          <a:prstGeom prst="rect">
            <a:avLst/>
          </a:prstGeom>
          <a:noFill/>
        </p:spPr>
        <p:txBody>
          <a:bodyPr wrap="square" rtlCol="0">
            <a:spAutoFit/>
          </a:bodyPr>
          <a:lstStyle/>
          <a:p>
            <a:r>
              <a:rPr lang="en-US" altLang="zh-CN" sz="2400" dirty="0">
                <a:latin typeface="Futura Medium" panose="020B0602020204020303" pitchFamily="34" charset="-79"/>
                <a:cs typeface="Futura Medium" panose="020B0602020204020303" pitchFamily="34" charset="-79"/>
              </a:rPr>
              <a:t>Performance</a:t>
            </a:r>
            <a:r>
              <a:rPr lang="zh-CN" altLang="en-US" sz="2400" dirty="0">
                <a:latin typeface="Futura Medium" panose="020B0602020204020303" pitchFamily="34" charset="-79"/>
                <a:cs typeface="Futura Medium" panose="020B0602020204020303" pitchFamily="34" charset="-79"/>
              </a:rPr>
              <a:t> </a:t>
            </a:r>
            <a:r>
              <a:rPr lang="en-US" altLang="zh-CN" sz="2400" dirty="0">
                <a:latin typeface="Futura Medium" panose="020B0602020204020303" pitchFamily="34" charset="-79"/>
                <a:cs typeface="Futura Medium" panose="020B0602020204020303" pitchFamily="34" charset="-79"/>
              </a:rPr>
              <a:t>data</a:t>
            </a:r>
            <a:r>
              <a:rPr lang="zh-CN" altLang="en-US" sz="2400" dirty="0">
                <a:latin typeface="Futura Medium" panose="020B0602020204020303" pitchFamily="34" charset="-79"/>
                <a:cs typeface="Futura Medium" panose="020B0602020204020303" pitchFamily="34" charset="-79"/>
              </a:rPr>
              <a:t> </a:t>
            </a:r>
            <a:r>
              <a:rPr lang="en-US" altLang="zh-CN" sz="2400" dirty="0">
                <a:latin typeface="Futura Medium" panose="020B0602020204020303" pitchFamily="34" charset="-79"/>
                <a:cs typeface="Futura Medium" panose="020B0602020204020303" pitchFamily="34" charset="-79"/>
              </a:rPr>
              <a:t>under</a:t>
            </a:r>
            <a:r>
              <a:rPr lang="zh-CN" altLang="en-US" sz="2400" dirty="0">
                <a:latin typeface="Futura Medium" panose="020B0602020204020303" pitchFamily="34" charset="-79"/>
                <a:cs typeface="Futura Medium" panose="020B0602020204020303" pitchFamily="34" charset="-79"/>
              </a:rPr>
              <a:t> </a:t>
            </a:r>
            <a:r>
              <a:rPr lang="en-US" altLang="zh-CN" sz="2400" b="1" dirty="0">
                <a:latin typeface="Futura Medium" panose="020B0602020204020303" pitchFamily="34" charset="-79"/>
                <a:cs typeface="Futura Medium" panose="020B0602020204020303" pitchFamily="34" charset="-79"/>
              </a:rPr>
              <a:t>steady</a:t>
            </a:r>
            <a:r>
              <a:rPr lang="zh-CN" altLang="en-US" sz="2400" dirty="0">
                <a:latin typeface="Futura Medium" panose="020B0602020204020303" pitchFamily="34" charset="-79"/>
                <a:cs typeface="Futura Medium" panose="020B0602020204020303" pitchFamily="34" charset="-79"/>
              </a:rPr>
              <a:t> </a:t>
            </a:r>
            <a:r>
              <a:rPr lang="en-US" altLang="zh-CN" sz="2400" dirty="0">
                <a:latin typeface="Futura Medium" panose="020B0602020204020303" pitchFamily="34" charset="-79"/>
                <a:cs typeface="Futura Medium" panose="020B0602020204020303" pitchFamily="34" charset="-79"/>
              </a:rPr>
              <a:t>load</a:t>
            </a:r>
            <a:endParaRPr lang="en-US" sz="2400" dirty="0">
              <a:latin typeface="Futura Medium" panose="020B0602020204020303" pitchFamily="34" charset="-79"/>
              <a:cs typeface="Futura Medium" panose="020B0602020204020303" pitchFamily="34" charset="-79"/>
            </a:endParaRPr>
          </a:p>
        </p:txBody>
      </p:sp>
      <p:sp>
        <p:nvSpPr>
          <p:cNvPr id="11" name="Text Box 4"/>
          <p:cNvSpPr txBox="1">
            <a:spLocks noChangeArrowheads="1"/>
          </p:cNvSpPr>
          <p:nvPr/>
        </p:nvSpPr>
        <p:spPr bwMode="auto">
          <a:xfrm>
            <a:off x="5982345" y="6396334"/>
            <a:ext cx="4074763" cy="4616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en-US"/>
            </a:defPPr>
            <a:lvl1pPr>
              <a:defRPr sz="2400">
                <a:latin typeface="Futura Medium" panose="020B0602020204020303" pitchFamily="34" charset="-79"/>
                <a:cs typeface="Futura Medium" panose="020B0602020204020303" pitchFamily="34" charset="-79"/>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r>
              <a:rPr lang="en-US" altLang="en-US" dirty="0"/>
              <a:t>[</a:t>
            </a:r>
            <a:r>
              <a:rPr lang="en-US" dirty="0" err="1"/>
              <a:t>Avritzer</a:t>
            </a:r>
            <a:r>
              <a:rPr lang="en-US" dirty="0"/>
              <a:t> </a:t>
            </a:r>
            <a:r>
              <a:rPr lang="en-US" altLang="en-US" dirty="0"/>
              <a:t>et al., 2012]</a:t>
            </a:r>
          </a:p>
        </p:txBody>
      </p:sp>
      <p:sp>
        <p:nvSpPr>
          <p:cNvPr id="7" name="TextBox 6">
            <a:extLst>
              <a:ext uri="{FF2B5EF4-FFF2-40B4-BE49-F238E27FC236}">
                <a16:creationId xmlns:a16="http://schemas.microsoft.com/office/drawing/2014/main" id="{2F4350B6-E4FA-744E-9D50-989B635D9FDA}"/>
              </a:ext>
            </a:extLst>
          </p:cNvPr>
          <p:cNvSpPr txBox="1"/>
          <p:nvPr/>
        </p:nvSpPr>
        <p:spPr>
          <a:xfrm>
            <a:off x="7259418" y="2445331"/>
            <a:ext cx="1073213" cy="461665"/>
          </a:xfrm>
          <a:prstGeom prst="rect">
            <a:avLst/>
          </a:prstGeom>
          <a:noFill/>
        </p:spPr>
        <p:txBody>
          <a:bodyPr wrap="square" rtlCol="0">
            <a:spAutoFit/>
          </a:bodyPr>
          <a:lstStyle/>
          <a:p>
            <a:r>
              <a:rPr lang="en-US" altLang="zh-CN" sz="2400" dirty="0">
                <a:latin typeface="Futura Medium" panose="020B0602020204020303" pitchFamily="34" charset="-79"/>
                <a:cs typeface="Futura Medium" panose="020B0602020204020303" pitchFamily="34" charset="-79"/>
              </a:rPr>
              <a:t>CPU</a:t>
            </a:r>
            <a:endParaRPr lang="en-US" sz="2400" dirty="0">
              <a:latin typeface="Futura Medium" panose="020B0602020204020303" pitchFamily="34" charset="-79"/>
              <a:cs typeface="Futura Medium" panose="020B0602020204020303" pitchFamily="34" charset="-79"/>
            </a:endParaRPr>
          </a:p>
        </p:txBody>
      </p:sp>
      <p:sp>
        <p:nvSpPr>
          <p:cNvPr id="10" name="TextBox 9">
            <a:extLst>
              <a:ext uri="{FF2B5EF4-FFF2-40B4-BE49-F238E27FC236}">
                <a16:creationId xmlns:a16="http://schemas.microsoft.com/office/drawing/2014/main" id="{7387236F-51ED-364B-B580-B80B6F532ABB}"/>
              </a:ext>
            </a:extLst>
          </p:cNvPr>
          <p:cNvSpPr txBox="1"/>
          <p:nvPr/>
        </p:nvSpPr>
        <p:spPr>
          <a:xfrm>
            <a:off x="7259418" y="3717604"/>
            <a:ext cx="1572882" cy="461665"/>
          </a:xfrm>
          <a:prstGeom prst="rect">
            <a:avLst/>
          </a:prstGeom>
          <a:noFill/>
        </p:spPr>
        <p:txBody>
          <a:bodyPr wrap="square" rtlCol="0">
            <a:spAutoFit/>
          </a:bodyPr>
          <a:lstStyle/>
          <a:p>
            <a:r>
              <a:rPr lang="en-US" altLang="zh-CN" sz="2400" dirty="0">
                <a:latin typeface="Futura Medium" panose="020B0602020204020303" pitchFamily="34" charset="-79"/>
                <a:cs typeface="Futura Medium" panose="020B0602020204020303" pitchFamily="34" charset="-79"/>
              </a:rPr>
              <a:t>Memory</a:t>
            </a:r>
            <a:endParaRPr lang="en-US" sz="2400" dirty="0">
              <a:latin typeface="Futura Medium" panose="020B0602020204020303" pitchFamily="34" charset="-79"/>
              <a:cs typeface="Futura Medium" panose="020B0602020204020303" pitchFamily="34" charset="-79"/>
            </a:endParaRPr>
          </a:p>
        </p:txBody>
      </p:sp>
      <p:sp>
        <p:nvSpPr>
          <p:cNvPr id="12" name="Rectangle 11">
            <a:extLst>
              <a:ext uri="{FF2B5EF4-FFF2-40B4-BE49-F238E27FC236}">
                <a16:creationId xmlns:a16="http://schemas.microsoft.com/office/drawing/2014/main" id="{6210BC29-6BC7-2941-A29C-1284F7ED388F}"/>
              </a:ext>
            </a:extLst>
          </p:cNvPr>
          <p:cNvSpPr/>
          <p:nvPr/>
        </p:nvSpPr>
        <p:spPr>
          <a:xfrm>
            <a:off x="1661614" y="2445331"/>
            <a:ext cx="593308" cy="11012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734A9C16-9F7E-814B-9685-A11E748B30A5}"/>
              </a:ext>
            </a:extLst>
          </p:cNvPr>
          <p:cNvSpPr/>
          <p:nvPr/>
        </p:nvSpPr>
        <p:spPr>
          <a:xfrm>
            <a:off x="1040162" y="3721778"/>
            <a:ext cx="6036548" cy="45749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3A661FD5-A4C0-4C3F-84F9-DB8F529A632F}"/>
              </a:ext>
            </a:extLst>
          </p:cNvPr>
          <p:cNvSpPr/>
          <p:nvPr/>
        </p:nvSpPr>
        <p:spPr>
          <a:xfrm>
            <a:off x="2269953" y="2423238"/>
            <a:ext cx="593308" cy="11012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12F26B05-0587-472A-927F-73972F489DC2}"/>
              </a:ext>
            </a:extLst>
          </p:cNvPr>
          <p:cNvSpPr/>
          <p:nvPr/>
        </p:nvSpPr>
        <p:spPr>
          <a:xfrm>
            <a:off x="3459336" y="2463866"/>
            <a:ext cx="593308" cy="11012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EB71F4CC-27E5-4B55-91CA-DAAD13128554}"/>
              </a:ext>
            </a:extLst>
          </p:cNvPr>
          <p:cNvSpPr/>
          <p:nvPr/>
        </p:nvSpPr>
        <p:spPr>
          <a:xfrm>
            <a:off x="4794704" y="2483224"/>
            <a:ext cx="593308" cy="11012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74F2A5B5-ED44-490A-9126-72D760677863}"/>
              </a:ext>
            </a:extLst>
          </p:cNvPr>
          <p:cNvSpPr/>
          <p:nvPr/>
        </p:nvSpPr>
        <p:spPr>
          <a:xfrm>
            <a:off x="5960677" y="2463866"/>
            <a:ext cx="593308" cy="11012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04456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Deadlocks and memory leak: before and after fix</a:t>
            </a:r>
          </a:p>
        </p:txBody>
      </p:sp>
      <p:sp>
        <p:nvSpPr>
          <p:cNvPr id="3" name="Content Placeholder 2"/>
          <p:cNvSpPr>
            <a:spLocks noGrp="1"/>
          </p:cNvSpPr>
          <p:nvPr>
            <p:ph idx="1"/>
          </p:nvPr>
        </p:nvSpPr>
        <p:spPr>
          <a:xfrm>
            <a:off x="457200" y="1600200"/>
            <a:ext cx="8001000" cy="4525963"/>
          </a:xfrm>
        </p:spPr>
        <p:txBody>
          <a:bodyPr/>
          <a:lstStyle/>
          <a:p>
            <a:endParaRPr lang="en-US" dirty="0"/>
          </a:p>
          <a:p>
            <a:endParaRPr lang="en-US" dirty="0"/>
          </a:p>
          <a:p>
            <a:endParaRPr lang="en-US" dirty="0"/>
          </a:p>
          <a:p>
            <a:endParaRPr lang="en-US" dirty="0"/>
          </a:p>
        </p:txBody>
      </p:sp>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32736"/>
            <a:ext cx="3967071" cy="3022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5086"/>
          <a:stretch/>
        </p:blipFill>
        <p:spPr bwMode="auto">
          <a:xfrm>
            <a:off x="4714725" y="1932736"/>
            <a:ext cx="4173093" cy="3022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404078" y="5251941"/>
            <a:ext cx="3929922" cy="461665"/>
          </a:xfrm>
          <a:prstGeom prst="rect">
            <a:avLst/>
          </a:prstGeom>
          <a:noFill/>
        </p:spPr>
        <p:txBody>
          <a:bodyPr wrap="square" rtlCol="0">
            <a:spAutoFit/>
          </a:bodyPr>
          <a:lstStyle/>
          <a:p>
            <a:r>
              <a:rPr lang="en-US" sz="2400" b="1" dirty="0">
                <a:latin typeface="Times" pitchFamily="18" charset="0"/>
              </a:rPr>
              <a:t>Before fix</a:t>
            </a:r>
          </a:p>
        </p:txBody>
      </p:sp>
      <p:sp>
        <p:nvSpPr>
          <p:cNvPr id="10" name="TextBox 9"/>
          <p:cNvSpPr txBox="1"/>
          <p:nvPr/>
        </p:nvSpPr>
        <p:spPr>
          <a:xfrm>
            <a:off x="6172200" y="5251941"/>
            <a:ext cx="2286000" cy="461665"/>
          </a:xfrm>
          <a:prstGeom prst="rect">
            <a:avLst/>
          </a:prstGeom>
          <a:noFill/>
        </p:spPr>
        <p:txBody>
          <a:bodyPr wrap="square" rtlCol="0">
            <a:spAutoFit/>
          </a:bodyPr>
          <a:lstStyle/>
          <a:p>
            <a:r>
              <a:rPr lang="en-US" sz="2400" b="1" dirty="0">
                <a:latin typeface="Times" pitchFamily="18" charset="0"/>
              </a:rPr>
              <a:t>After fix</a:t>
            </a:r>
          </a:p>
        </p:txBody>
      </p:sp>
      <p:sp>
        <p:nvSpPr>
          <p:cNvPr id="11" name="Text Box 4"/>
          <p:cNvSpPr txBox="1">
            <a:spLocks noChangeArrowheads="1"/>
          </p:cNvSpPr>
          <p:nvPr/>
        </p:nvSpPr>
        <p:spPr bwMode="auto">
          <a:xfrm>
            <a:off x="6172200" y="6457889"/>
            <a:ext cx="297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50000"/>
              </a:spcBef>
              <a:buFontTx/>
              <a:buNone/>
            </a:pPr>
            <a:r>
              <a:rPr lang="en-US" altLang="en-US" sz="2000" b="1" dirty="0">
                <a:effectLst>
                  <a:outerShdw blurRad="50800" dist="38100" dir="2700000" algn="tl" rotWithShape="0">
                    <a:prstClr val="black">
                      <a:alpha val="40000"/>
                    </a:prstClr>
                  </a:outerShdw>
                </a:effectLst>
                <a:latin typeface="Palatino Linotype" pitchFamily="18" charset="0"/>
                <a:ea typeface="+mj-ea"/>
                <a:cs typeface="+mj-cs"/>
              </a:rPr>
              <a:t>[</a:t>
            </a:r>
            <a:r>
              <a:rPr lang="en-US" sz="2000" b="1" dirty="0" err="1">
                <a:effectLst>
                  <a:outerShdw blurRad="50800" dist="38100" dir="2700000" algn="tl" rotWithShape="0">
                    <a:prstClr val="black">
                      <a:alpha val="40000"/>
                    </a:prstClr>
                  </a:outerShdw>
                </a:effectLst>
                <a:latin typeface="Palatino Linotype" pitchFamily="18" charset="0"/>
                <a:ea typeface="+mj-ea"/>
                <a:cs typeface="+mj-cs"/>
              </a:rPr>
              <a:t>Avritzer</a:t>
            </a:r>
            <a:r>
              <a:rPr lang="en-US" sz="2000" b="1" dirty="0">
                <a:effectLst>
                  <a:outerShdw blurRad="50800" dist="38100" dir="2700000" algn="tl" rotWithShape="0">
                    <a:prstClr val="black">
                      <a:alpha val="40000"/>
                    </a:prstClr>
                  </a:outerShdw>
                </a:effectLst>
                <a:latin typeface="Palatino Linotype" pitchFamily="18" charset="0"/>
                <a:ea typeface="+mj-ea"/>
                <a:cs typeface="+mj-cs"/>
              </a:rPr>
              <a:t> </a:t>
            </a:r>
            <a:r>
              <a:rPr lang="en-US" altLang="en-US" sz="2000" b="1" dirty="0">
                <a:effectLst>
                  <a:outerShdw blurRad="50800" dist="38100" dir="2700000" algn="tl" rotWithShape="0">
                    <a:prstClr val="black">
                      <a:alpha val="40000"/>
                    </a:prstClr>
                  </a:outerShdw>
                </a:effectLst>
                <a:latin typeface="Palatino Linotype" pitchFamily="18" charset="0"/>
                <a:ea typeface="+mj-ea"/>
                <a:cs typeface="+mj-cs"/>
              </a:rPr>
              <a:t>et al., 2012]</a:t>
            </a:r>
          </a:p>
        </p:txBody>
      </p:sp>
    </p:spTree>
    <p:extLst>
      <p:ext uri="{BB962C8B-B14F-4D97-AF65-F5344CB8AC3E}">
        <p14:creationId xmlns:p14="http://schemas.microsoft.com/office/powerpoint/2010/main" val="16407604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6386"/>
                                        </p:tgtEl>
                                        <p:attrNameLst>
                                          <p:attrName>style.visibility</p:attrName>
                                        </p:attrNameLst>
                                      </p:cBhvr>
                                      <p:to>
                                        <p:strVal val="visible"/>
                                      </p:to>
                                    </p:set>
                                    <p:anim calcmode="lin" valueType="num">
                                      <p:cBhvr>
                                        <p:cTn id="12" dur="500" fill="hold"/>
                                        <p:tgtEl>
                                          <p:spTgt spid="16386"/>
                                        </p:tgtEl>
                                        <p:attrNameLst>
                                          <p:attrName>ppt_w</p:attrName>
                                        </p:attrNameLst>
                                      </p:cBhvr>
                                      <p:tavLst>
                                        <p:tav tm="0">
                                          <p:val>
                                            <p:fltVal val="0"/>
                                          </p:val>
                                        </p:tav>
                                        <p:tav tm="100000">
                                          <p:val>
                                            <p:strVal val="#ppt_w"/>
                                          </p:val>
                                        </p:tav>
                                      </p:tavLst>
                                    </p:anim>
                                    <p:anim calcmode="lin" valueType="num">
                                      <p:cBhvr>
                                        <p:cTn id="13" dur="500" fill="hold"/>
                                        <p:tgtEl>
                                          <p:spTgt spid="16386"/>
                                        </p:tgtEl>
                                        <p:attrNameLst>
                                          <p:attrName>ppt_h</p:attrName>
                                        </p:attrNameLst>
                                      </p:cBhvr>
                                      <p:tavLst>
                                        <p:tav tm="0">
                                          <p:val>
                                            <p:fltVal val="0"/>
                                          </p:val>
                                        </p:tav>
                                        <p:tav tm="100000">
                                          <p:val>
                                            <p:strVal val="#ppt_h"/>
                                          </p:val>
                                        </p:tav>
                                      </p:tavLst>
                                    </p:anim>
                                    <p:animEffect transition="in" filter="fade">
                                      <p:cBhvr>
                                        <p:cTn id="14"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CBB1-E727-A746-AFE1-3B00D9713206}"/>
              </a:ext>
            </a:extLst>
          </p:cNvPr>
          <p:cNvSpPr>
            <a:spLocks noGrp="1"/>
          </p:cNvSpPr>
          <p:nvPr>
            <p:ph type="title"/>
          </p:nvPr>
        </p:nvSpPr>
        <p:spPr/>
        <p:txBody>
          <a:bodyPr/>
          <a:lstStyle/>
          <a:p>
            <a:r>
              <a:rPr lang="en-US" dirty="0"/>
              <a:t>Testing: Types of tests</a:t>
            </a:r>
          </a:p>
        </p:txBody>
      </p:sp>
      <p:sp>
        <p:nvSpPr>
          <p:cNvPr id="3" name="Content Placeholder 2">
            <a:extLst>
              <a:ext uri="{FF2B5EF4-FFF2-40B4-BE49-F238E27FC236}">
                <a16:creationId xmlns:a16="http://schemas.microsoft.com/office/drawing/2014/main" id="{68EEB2A7-4186-5041-B834-6F606E101203}"/>
              </a:ext>
            </a:extLst>
          </p:cNvPr>
          <p:cNvSpPr>
            <a:spLocks noGrp="1"/>
          </p:cNvSpPr>
          <p:nvPr>
            <p:ph idx="1"/>
          </p:nvPr>
        </p:nvSpPr>
        <p:spPr/>
        <p:txBody>
          <a:bodyPr>
            <a:normAutofit fontScale="77500" lnSpcReduction="20000"/>
          </a:bodyPr>
          <a:lstStyle/>
          <a:p>
            <a:r>
              <a:rPr lang="en-US" b="1" dirty="0"/>
              <a:t>Stress testing</a:t>
            </a:r>
            <a:r>
              <a:rPr lang="en-US" dirty="0"/>
              <a:t>: Tests the limits of the system's capacity (</a:t>
            </a:r>
            <a:r>
              <a:rPr lang="en-US" dirty="0">
                <a:solidFill>
                  <a:srgbClr val="FF0000"/>
                </a:solidFill>
              </a:rPr>
              <a:t>beyond max load</a:t>
            </a:r>
            <a:r>
              <a:rPr lang="en-US" dirty="0"/>
              <a:t>).</a:t>
            </a:r>
          </a:p>
          <a:p>
            <a:r>
              <a:rPr lang="en-US" b="1" dirty="0"/>
              <a:t>Endurance testing</a:t>
            </a:r>
            <a:r>
              <a:rPr lang="en-US" dirty="0"/>
              <a:t>: Tests the system under the expected load for </a:t>
            </a:r>
            <a:r>
              <a:rPr lang="en-US" dirty="0">
                <a:solidFill>
                  <a:srgbClr val="FF0000"/>
                </a:solidFill>
              </a:rPr>
              <a:t>a long time</a:t>
            </a:r>
            <a:r>
              <a:rPr lang="en-US" dirty="0"/>
              <a:t>.</a:t>
            </a:r>
          </a:p>
          <a:p>
            <a:r>
              <a:rPr lang="en-US" b="1" dirty="0"/>
              <a:t>Spike testing</a:t>
            </a:r>
            <a:r>
              <a:rPr lang="en-US" dirty="0"/>
              <a:t>: Tests the reaction of the system by </a:t>
            </a:r>
            <a:r>
              <a:rPr lang="en-US" dirty="0">
                <a:solidFill>
                  <a:srgbClr val="FF0000"/>
                </a:solidFill>
              </a:rPr>
              <a:t>suddenly increasing or decreasing </a:t>
            </a:r>
            <a:r>
              <a:rPr lang="en-US" dirty="0"/>
              <a:t>the load generated by a very large number of users</a:t>
            </a:r>
          </a:p>
          <a:p>
            <a:r>
              <a:rPr lang="en-US" b="1" dirty="0"/>
              <a:t>Capacity testing</a:t>
            </a:r>
            <a:r>
              <a:rPr lang="en-US" dirty="0"/>
              <a:t>: Tests the system to find the maximum capacity.</a:t>
            </a:r>
          </a:p>
          <a:p>
            <a:r>
              <a:rPr lang="en-US" b="1" dirty="0"/>
              <a:t>Configuration testing</a:t>
            </a:r>
            <a:r>
              <a:rPr lang="en-US" dirty="0"/>
              <a:t>: Test the effect of various configuration or configuration changes to the system.</a:t>
            </a:r>
          </a:p>
          <a:p>
            <a:r>
              <a:rPr lang="en-US" b="1" u="sng" dirty="0"/>
              <a:t>Load testing</a:t>
            </a:r>
            <a:r>
              <a:rPr lang="en-US" u="sng" dirty="0"/>
              <a:t>: </a:t>
            </a:r>
            <a:r>
              <a:rPr lang="en-US" dirty="0"/>
              <a:t>Tests the performance of the system under </a:t>
            </a:r>
            <a:r>
              <a:rPr lang="en-US" dirty="0">
                <a:solidFill>
                  <a:srgbClr val="FF0000"/>
                </a:solidFill>
              </a:rPr>
              <a:t>the specific load</a:t>
            </a:r>
            <a:r>
              <a:rPr lang="en-US" dirty="0"/>
              <a:t>. </a:t>
            </a:r>
          </a:p>
          <a:p>
            <a:pPr lvl="1"/>
            <a:r>
              <a:rPr lang="en-US" dirty="0"/>
              <a:t>A number of users who perform a specified number of requests during a given period of time.</a:t>
            </a:r>
          </a:p>
          <a:p>
            <a:endParaRPr lang="en-US" dirty="0"/>
          </a:p>
        </p:txBody>
      </p:sp>
      <p:sp>
        <p:nvSpPr>
          <p:cNvPr id="4" name="Slide Number Placeholder 3">
            <a:extLst>
              <a:ext uri="{FF2B5EF4-FFF2-40B4-BE49-F238E27FC236}">
                <a16:creationId xmlns:a16="http://schemas.microsoft.com/office/drawing/2014/main" id="{3AF55ACD-5BAB-BC49-82CB-02C8DD53734F}"/>
              </a:ext>
            </a:extLst>
          </p:cNvPr>
          <p:cNvSpPr>
            <a:spLocks noGrp="1"/>
          </p:cNvSpPr>
          <p:nvPr>
            <p:ph type="sldNum" sz="quarter" idx="12"/>
          </p:nvPr>
        </p:nvSpPr>
        <p:spPr/>
        <p:txBody>
          <a:bodyPr/>
          <a:lstStyle/>
          <a:p>
            <a:fld id="{16D6CE68-A2D0-4148-AD8B-3294DC4CB750}" type="slidenum">
              <a:rPr lang="en-US" smtClean="0"/>
              <a:t>37</a:t>
            </a:fld>
            <a:endParaRPr lang="en-US" dirty="0"/>
          </a:p>
        </p:txBody>
      </p:sp>
    </p:spTree>
    <p:extLst>
      <p:ext uri="{BB962C8B-B14F-4D97-AF65-F5344CB8AC3E}">
        <p14:creationId xmlns:p14="http://schemas.microsoft.com/office/powerpoint/2010/main" val="2556185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CFB71-ED25-9BB7-30B4-0CC260ADF55A}"/>
              </a:ext>
            </a:extLst>
          </p:cNvPr>
          <p:cNvSpPr>
            <a:spLocks noGrp="1"/>
          </p:cNvSpPr>
          <p:nvPr>
            <p:ph type="title"/>
          </p:nvPr>
        </p:nvSpPr>
        <p:spPr/>
        <p:txBody>
          <a:bodyPr/>
          <a:lstStyle/>
          <a:p>
            <a:r>
              <a:rPr lang="en-CA" dirty="0"/>
              <a:t>Load Testing </a:t>
            </a:r>
            <a:endParaRPr lang="LID4096" dirty="0"/>
          </a:p>
        </p:txBody>
      </p:sp>
      <p:sp>
        <p:nvSpPr>
          <p:cNvPr id="3" name="Content Placeholder 2">
            <a:extLst>
              <a:ext uri="{FF2B5EF4-FFF2-40B4-BE49-F238E27FC236}">
                <a16:creationId xmlns:a16="http://schemas.microsoft.com/office/drawing/2014/main" id="{448F55E7-0372-1841-DD4C-C8860A65A020}"/>
              </a:ext>
            </a:extLst>
          </p:cNvPr>
          <p:cNvSpPr>
            <a:spLocks noGrp="1"/>
          </p:cNvSpPr>
          <p:nvPr>
            <p:ph idx="1"/>
          </p:nvPr>
        </p:nvSpPr>
        <p:spPr/>
        <p:txBody>
          <a:bodyPr/>
          <a:lstStyle/>
          <a:p>
            <a:r>
              <a:rPr lang="en-US" b="1" i="0" dirty="0">
                <a:effectLst/>
                <a:latin typeface="Söhne"/>
              </a:rPr>
              <a:t>Objective:</a:t>
            </a:r>
            <a:r>
              <a:rPr lang="en-US" b="0" i="0" dirty="0">
                <a:solidFill>
                  <a:srgbClr val="374151"/>
                </a:solidFill>
                <a:effectLst/>
                <a:latin typeface="Söhne"/>
              </a:rPr>
              <a:t> To determine how the system behaves under </a:t>
            </a:r>
            <a:r>
              <a:rPr lang="en-US" b="0" i="0" dirty="0">
                <a:solidFill>
                  <a:srgbClr val="FF0000"/>
                </a:solidFill>
                <a:effectLst/>
                <a:latin typeface="Söhne"/>
              </a:rPr>
              <a:t>expected load scenarios</a:t>
            </a:r>
            <a:r>
              <a:rPr lang="en-US" b="0" i="0" dirty="0">
                <a:solidFill>
                  <a:srgbClr val="374151"/>
                </a:solidFill>
                <a:effectLst/>
                <a:latin typeface="Söhne"/>
              </a:rPr>
              <a:t>. It checks the system's performance by applying the anticipated load in terms of users or tasks it can handle within defined performance criteria (e.g., </a:t>
            </a:r>
            <a:r>
              <a:rPr lang="en-US" b="0" i="0">
                <a:solidFill>
                  <a:srgbClr val="374151"/>
                </a:solidFill>
                <a:effectLst/>
                <a:latin typeface="Söhne"/>
              </a:rPr>
              <a:t>1000 requests/second).</a:t>
            </a:r>
            <a:endParaRPr lang="en-US" b="0" i="0" dirty="0">
              <a:solidFill>
                <a:srgbClr val="374151"/>
              </a:solidFill>
              <a:effectLst/>
              <a:latin typeface="Söhne"/>
            </a:endParaRPr>
          </a:p>
          <a:p>
            <a:endParaRPr lang="en-US" dirty="0"/>
          </a:p>
          <a:p>
            <a:r>
              <a:rPr lang="en-US" b="1" i="0" dirty="0">
                <a:effectLst/>
                <a:latin typeface="Söhne"/>
              </a:rPr>
              <a:t>Metrics:</a:t>
            </a:r>
            <a:r>
              <a:rPr lang="en-US" b="0" i="0" dirty="0">
                <a:solidFill>
                  <a:srgbClr val="374151"/>
                </a:solidFill>
                <a:effectLst/>
                <a:latin typeface="Söhne"/>
              </a:rPr>
              <a:t> Response time, throughput, transaction rates, and server resource utilization under anticipated load conditions.</a:t>
            </a:r>
            <a:endParaRPr lang="LID4096" dirty="0"/>
          </a:p>
        </p:txBody>
      </p:sp>
      <p:sp>
        <p:nvSpPr>
          <p:cNvPr id="4" name="Slide Number Placeholder 3">
            <a:extLst>
              <a:ext uri="{FF2B5EF4-FFF2-40B4-BE49-F238E27FC236}">
                <a16:creationId xmlns:a16="http://schemas.microsoft.com/office/drawing/2014/main" id="{1B71BECF-B969-FA09-70F6-8213E2DFFD3E}"/>
              </a:ext>
            </a:extLst>
          </p:cNvPr>
          <p:cNvSpPr>
            <a:spLocks noGrp="1"/>
          </p:cNvSpPr>
          <p:nvPr>
            <p:ph type="sldNum" sz="quarter" idx="12"/>
          </p:nvPr>
        </p:nvSpPr>
        <p:spPr/>
        <p:txBody>
          <a:bodyPr/>
          <a:lstStyle/>
          <a:p>
            <a:fld id="{16D6CE68-A2D0-4148-AD8B-3294DC4CB750}" type="slidenum">
              <a:rPr lang="en-US" smtClean="0"/>
              <a:t>38</a:t>
            </a:fld>
            <a:endParaRPr lang="en-US" dirty="0"/>
          </a:p>
        </p:txBody>
      </p:sp>
    </p:spTree>
    <p:extLst>
      <p:ext uri="{BB962C8B-B14F-4D97-AF65-F5344CB8AC3E}">
        <p14:creationId xmlns:p14="http://schemas.microsoft.com/office/powerpoint/2010/main" val="4109074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CC68B-E5F2-F716-C89C-B2755CCAC7D7}"/>
              </a:ext>
            </a:extLst>
          </p:cNvPr>
          <p:cNvSpPr>
            <a:spLocks noGrp="1"/>
          </p:cNvSpPr>
          <p:nvPr>
            <p:ph type="title"/>
          </p:nvPr>
        </p:nvSpPr>
        <p:spPr/>
        <p:txBody>
          <a:bodyPr>
            <a:noAutofit/>
          </a:bodyPr>
          <a:lstStyle/>
          <a:p>
            <a:r>
              <a:rPr lang="en-US" altLang="zh-CN" sz="2000" dirty="0"/>
              <a:t>Question: you have o</a:t>
            </a:r>
            <a:r>
              <a:rPr lang="en-US" sz="2000" dirty="0"/>
              <a:t>nline gaming server,  you would like to validate server stability and pe</a:t>
            </a:r>
            <a:r>
              <a:rPr lang="en-US" altLang="zh-CN" sz="2000" dirty="0"/>
              <a:t>rformance in a long period of time (over a couple weeks) understand a stable number of players. What tests will you use? </a:t>
            </a:r>
            <a:endParaRPr lang="LID4096" sz="2000" dirty="0"/>
          </a:p>
        </p:txBody>
      </p:sp>
      <p:sp>
        <p:nvSpPr>
          <p:cNvPr id="4" name="Slide Number Placeholder 3">
            <a:extLst>
              <a:ext uri="{FF2B5EF4-FFF2-40B4-BE49-F238E27FC236}">
                <a16:creationId xmlns:a16="http://schemas.microsoft.com/office/drawing/2014/main" id="{3D2EFE95-310D-A838-A472-31E99ED11A2F}"/>
              </a:ext>
            </a:extLst>
          </p:cNvPr>
          <p:cNvSpPr>
            <a:spLocks noGrp="1"/>
          </p:cNvSpPr>
          <p:nvPr>
            <p:ph type="sldNum" sz="quarter" idx="12"/>
          </p:nvPr>
        </p:nvSpPr>
        <p:spPr/>
        <p:txBody>
          <a:bodyPr/>
          <a:lstStyle/>
          <a:p>
            <a:fld id="{16D6CE68-A2D0-4148-AD8B-3294DC4CB750}" type="slidenum">
              <a:rPr lang="en-US" smtClean="0"/>
              <a:t>39</a:t>
            </a:fld>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8" name="Content Placeholder 7">
                <a:extLst>
                  <a:ext uri="{FF2B5EF4-FFF2-40B4-BE49-F238E27FC236}">
                    <a16:creationId xmlns:a16="http://schemas.microsoft.com/office/drawing/2014/main" id="{CAF46445-2DE6-8179-FE3B-1BAE1878290E}"/>
                  </a:ext>
                </a:extLst>
              </p:cNvPr>
              <p:cNvGraphicFramePr>
                <a:graphicFrameLocks noGrp="1"/>
              </p:cNvGraphicFramePr>
              <p:nvPr>
                <p:ph idx="1"/>
              </p:nvPr>
            </p:nvGraphicFramePr>
            <p:xfrm>
              <a:off x="628650" y="1825625"/>
              <a:ext cx="7886700" cy="4351338"/>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8" name="Content Placeholder 7">
                <a:extLst>
                  <a:ext uri="{FF2B5EF4-FFF2-40B4-BE49-F238E27FC236}">
                    <a16:creationId xmlns:a16="http://schemas.microsoft.com/office/drawing/2014/main" id="{CAF46445-2DE6-8179-FE3B-1BAE1878290E}"/>
                  </a:ext>
                </a:extLst>
              </p:cNvPr>
              <p:cNvPicPr>
                <a:picLocks noGrp="1" noRot="1" noChangeAspect="1" noMove="1" noResize="1" noEditPoints="1" noAdjustHandles="1" noChangeArrowheads="1" noChangeShapeType="1"/>
              </p:cNvPicPr>
              <p:nvPr/>
            </p:nvPicPr>
            <p:blipFill>
              <a:blip r:embed="rId3"/>
              <a:stretch>
                <a:fillRect/>
              </a:stretch>
            </p:blipFill>
            <p:spPr>
              <a:xfrm>
                <a:off x="628650" y="1825625"/>
                <a:ext cx="7886700" cy="4351338"/>
              </a:xfrm>
              <a:prstGeom prst="rect">
                <a:avLst/>
              </a:prstGeom>
            </p:spPr>
          </p:pic>
        </mc:Fallback>
      </mc:AlternateContent>
    </p:spTree>
    <p:extLst>
      <p:ext uri="{BB962C8B-B14F-4D97-AF65-F5344CB8AC3E}">
        <p14:creationId xmlns:p14="http://schemas.microsoft.com/office/powerpoint/2010/main" val="3521571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484" y="1738429"/>
            <a:ext cx="8104113" cy="4556171"/>
          </a:xfrm>
          <a:prstGeom prst="rect">
            <a:avLst/>
          </a:prstGeom>
        </p:spPr>
      </p:pic>
      <p:sp>
        <p:nvSpPr>
          <p:cNvPr id="75" name="Shape 75"/>
          <p:cNvSpPr txBox="1">
            <a:spLocks noGrp="1"/>
          </p:cNvSpPr>
          <p:nvPr>
            <p:ph type="title"/>
          </p:nvPr>
        </p:nvSpPr>
        <p:spPr>
          <a:xfrm>
            <a:off x="311699" y="401212"/>
            <a:ext cx="8633517" cy="763500"/>
          </a:xfrm>
          <a:prstGeom prst="rect">
            <a:avLst/>
          </a:prstGeom>
        </p:spPr>
        <p:txBody>
          <a:bodyPr lIns="91425" tIns="91425" rIns="91425" bIns="91425" anchor="t" anchorCtr="0">
            <a:noAutofit/>
          </a:bodyPr>
          <a:lstStyle/>
          <a:p>
            <a:pPr>
              <a:spcBef>
                <a:spcPct val="0"/>
              </a:spcBef>
            </a:pPr>
            <a:r>
              <a:rPr lang="en-GB" sz="3200" dirty="0"/>
              <a:t>Software system failures are often due to performance issues rather than functional bugs</a:t>
            </a:r>
          </a:p>
        </p:txBody>
      </p:sp>
      <p:pic>
        <p:nvPicPr>
          <p:cNvPr id="9" name="Picture 8"/>
          <p:cNvPicPr>
            <a:picLocks noChangeAspect="1"/>
          </p:cNvPicPr>
          <p:nvPr/>
        </p:nvPicPr>
        <p:blipFill>
          <a:blip r:embed="rId5"/>
          <a:stretch>
            <a:fillRect/>
          </a:stretch>
        </p:blipFill>
        <p:spPr>
          <a:xfrm>
            <a:off x="3458546" y="3935896"/>
            <a:ext cx="1563131" cy="1563131"/>
          </a:xfrm>
          <a:prstGeom prst="rect">
            <a:avLst/>
          </a:prstGeom>
        </p:spPr>
      </p:pic>
      <p:pic>
        <p:nvPicPr>
          <p:cNvPr id="10" name="Picture 9"/>
          <p:cNvPicPr>
            <a:picLocks noChangeAspect="1"/>
          </p:cNvPicPr>
          <p:nvPr/>
        </p:nvPicPr>
        <p:blipFill>
          <a:blip r:embed="rId6"/>
          <a:stretch>
            <a:fillRect/>
          </a:stretch>
        </p:blipFill>
        <p:spPr>
          <a:xfrm>
            <a:off x="5044162" y="3988905"/>
            <a:ext cx="1421708" cy="1421708"/>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4076" y="3935896"/>
            <a:ext cx="1337016" cy="1337016"/>
          </a:xfrm>
          <a:prstGeom prst="rect">
            <a:avLst/>
          </a:prstGeom>
        </p:spPr>
      </p:pic>
      <p:sp>
        <p:nvSpPr>
          <p:cNvPr id="7" name="Slide Number Placeholder 6"/>
          <p:cNvSpPr>
            <a:spLocks noGrp="1"/>
          </p:cNvSpPr>
          <p:nvPr>
            <p:ph type="sldNum" idx="12"/>
          </p:nvPr>
        </p:nvSpPr>
        <p:spPr/>
        <p:txBody>
          <a:bodyPr/>
          <a:lstStyle/>
          <a:p>
            <a:pPr lvl="0">
              <a:spcBef>
                <a:spcPts val="0"/>
              </a:spcBef>
              <a:buNone/>
            </a:pPr>
            <a:fld id="{00000000-1234-1234-1234-123412341234}" type="slidenum">
              <a:rPr lang="en-GB" smtClean="0"/>
              <a:t>4</a:t>
            </a:fld>
            <a:endParaRPr lang="en-GB"/>
          </a:p>
        </p:txBody>
      </p:sp>
      <p:grpSp>
        <p:nvGrpSpPr>
          <p:cNvPr id="6" name="Group 5"/>
          <p:cNvGrpSpPr/>
          <p:nvPr/>
        </p:nvGrpSpPr>
        <p:grpSpPr>
          <a:xfrm>
            <a:off x="790414" y="3841991"/>
            <a:ext cx="1300566" cy="1524427"/>
            <a:chOff x="790414" y="3841991"/>
            <a:chExt cx="1300566" cy="1524427"/>
          </a:xfrm>
        </p:grpSpPr>
        <p:pic>
          <p:nvPicPr>
            <p:cNvPr id="4" name="Picture 3"/>
            <p:cNvPicPr>
              <a:picLocks noChangeAspect="1"/>
            </p:cNvPicPr>
            <p:nvPr/>
          </p:nvPicPr>
          <p:blipFill>
            <a:blip r:embed="rId8"/>
            <a:stretch>
              <a:fillRect/>
            </a:stretch>
          </p:blipFill>
          <p:spPr>
            <a:xfrm>
              <a:off x="790414" y="3841991"/>
              <a:ext cx="1300566" cy="1300566"/>
            </a:xfrm>
            <a:prstGeom prst="rect">
              <a:avLst/>
            </a:prstGeom>
          </p:spPr>
        </p:pic>
        <p:sp>
          <p:nvSpPr>
            <p:cNvPr id="5" name="TextBox 4"/>
            <p:cNvSpPr txBox="1"/>
            <p:nvPr/>
          </p:nvSpPr>
          <p:spPr>
            <a:xfrm>
              <a:off x="891508" y="4966308"/>
              <a:ext cx="1098378" cy="400110"/>
            </a:xfrm>
            <a:prstGeom prst="rect">
              <a:avLst/>
            </a:prstGeom>
            <a:noFill/>
          </p:spPr>
          <p:txBody>
            <a:bodyPr wrap="none" rtlCol="0">
              <a:spAutoFit/>
            </a:bodyPr>
            <a:lstStyle/>
            <a:p>
              <a:r>
                <a:rPr lang="en-US" altLang="zh-CN" sz="2000" dirty="0"/>
                <a:t>Loading</a:t>
              </a:r>
              <a:endParaRPr lang="en-US" sz="2000" dirty="0"/>
            </a:p>
          </p:txBody>
        </p:sp>
      </p:grpSp>
    </p:spTree>
    <p:custDataLst>
      <p:tags r:id="rId1"/>
    </p:custDataLst>
    <p:extLst>
      <p:ext uri="{BB962C8B-B14F-4D97-AF65-F5344CB8AC3E}">
        <p14:creationId xmlns:p14="http://schemas.microsoft.com/office/powerpoint/2010/main" val="2886275268"/>
      </p:ext>
    </p:extLst>
  </p:cSld>
  <p:clrMapOvr>
    <a:masterClrMapping/>
  </p:clrMapOvr>
  <mc:AlternateContent xmlns:mc="http://schemas.openxmlformats.org/markup-compatibility/2006" xmlns:p14="http://schemas.microsoft.com/office/powerpoint/2010/main">
    <mc:Choice Requires="p14">
      <p:transition p14:dur="0" advTm="36809"/>
    </mc:Choice>
    <mc:Fallback xmlns="">
      <p:transition advTm="36809"/>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00025" y="914400"/>
            <a:ext cx="8743950" cy="3543300"/>
            <a:chOff x="200025" y="1371600"/>
            <a:chExt cx="8743950" cy="3543300"/>
          </a:xfrm>
        </p:grpSpPr>
        <p:pic>
          <p:nvPicPr>
            <p:cNvPr id="145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 y="1371600"/>
              <a:ext cx="8743950"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467599" y="2133600"/>
              <a:ext cx="1476375" cy="259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0" y="1"/>
            <a:ext cx="9144000" cy="1126065"/>
          </a:xfrm>
        </p:spPr>
        <p:txBody>
          <a:bodyPr>
            <a:normAutofit/>
          </a:bodyPr>
          <a:lstStyle/>
          <a:p>
            <a:r>
              <a:rPr lang="en-CA" dirty="0"/>
              <a:t>Load Testing </a:t>
            </a:r>
          </a:p>
        </p:txBody>
      </p:sp>
      <p:sp>
        <p:nvSpPr>
          <p:cNvPr id="3" name="Content Placeholder 2"/>
          <p:cNvSpPr>
            <a:spLocks noGrp="1"/>
          </p:cNvSpPr>
          <p:nvPr>
            <p:ph idx="1"/>
          </p:nvPr>
        </p:nvSpPr>
        <p:spPr>
          <a:xfrm>
            <a:off x="0" y="5031393"/>
            <a:ext cx="9144000" cy="1080120"/>
          </a:xfrm>
        </p:spPr>
        <p:txBody>
          <a:bodyPr>
            <a:normAutofit fontScale="92500"/>
          </a:bodyPr>
          <a:lstStyle/>
          <a:p>
            <a:pPr marL="0" indent="0" algn="ctr">
              <a:buNone/>
            </a:pPr>
            <a:r>
              <a:rPr lang="en-CA" sz="2800" b="1" dirty="0">
                <a:latin typeface="Times" pitchFamily="18" charset="0"/>
              </a:rPr>
              <a:t>Mimics multiple users repeatedly performing the same tasks </a:t>
            </a:r>
          </a:p>
          <a:p>
            <a:pPr marL="0" indent="0" algn="ctr">
              <a:buNone/>
            </a:pPr>
            <a:r>
              <a:rPr lang="en-CA" sz="2800" b="1" dirty="0">
                <a:latin typeface="Times" pitchFamily="18" charset="0"/>
              </a:rPr>
              <a:t>Take hours or even days</a:t>
            </a:r>
          </a:p>
        </p:txBody>
      </p:sp>
      <p:sp>
        <p:nvSpPr>
          <p:cNvPr id="7" name="Content Placeholder 2"/>
          <p:cNvSpPr txBox="1">
            <a:spLocks/>
          </p:cNvSpPr>
          <p:nvPr/>
        </p:nvSpPr>
        <p:spPr>
          <a:xfrm>
            <a:off x="420893" y="6082680"/>
            <a:ext cx="8494507" cy="64367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CA" b="1" dirty="0">
                <a:solidFill>
                  <a:srgbClr val="FF0000"/>
                </a:solidFill>
                <a:latin typeface="Times" pitchFamily="18" charset="0"/>
              </a:rPr>
              <a:t>Produces GB/TB of data that must be analyzed </a:t>
            </a:r>
          </a:p>
        </p:txBody>
      </p:sp>
      <p:pic>
        <p:nvPicPr>
          <p:cNvPr id="8" name="Picture 7" descr="LOG.Fi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7824" y="1430866"/>
            <a:ext cx="1206576" cy="1236134"/>
          </a:xfrm>
          <a:prstGeom prst="rect">
            <a:avLst/>
          </a:prstGeom>
        </p:spPr>
      </p:pic>
      <p:pic>
        <p:nvPicPr>
          <p:cNvPr id="142338"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88888" y="2816888"/>
            <a:ext cx="1069312" cy="106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14976" y="3045488"/>
            <a:ext cx="1069312" cy="106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22288" y="2743200"/>
            <a:ext cx="1069312" cy="106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descr="LOG.Fi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9048" y="1524000"/>
            <a:ext cx="1206576" cy="1236134"/>
          </a:xfrm>
          <a:prstGeom prst="rect">
            <a:avLst/>
          </a:prstGeom>
        </p:spPr>
      </p:pic>
      <p:pic>
        <p:nvPicPr>
          <p:cNvPr id="16" name="Picture 15" descr="LOG.Fi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85024" y="1219200"/>
            <a:ext cx="1206576" cy="1236134"/>
          </a:xfrm>
          <a:prstGeom prst="rect">
            <a:avLst/>
          </a:prstGeom>
        </p:spPr>
      </p:pic>
      <p:sp>
        <p:nvSpPr>
          <p:cNvPr id="19" name="Text Placeholder 6"/>
          <p:cNvSpPr txBox="1">
            <a:spLocks/>
          </p:cNvSpPr>
          <p:nvPr/>
        </p:nvSpPr>
        <p:spPr>
          <a:xfrm>
            <a:off x="283029" y="4465638"/>
            <a:ext cx="2133600" cy="639762"/>
          </a:xfrm>
          <a:prstGeom prst="rect">
            <a:avLst/>
          </a:prstGeom>
        </p:spPr>
        <p:txBody>
          <a:bodyPr vert="horz" lIns="91440" tIns="45720" rIns="91440" bIns="45720" rtlCol="0">
            <a:normAutofit/>
          </a:bodyPr>
          <a:lstStyle/>
          <a:p>
            <a:pPr marL="0" marR="0" lvl="0" indent="-342900" algn="ctr" defTabSz="914400" rtl="0" eaLnBrk="1" fontAlgn="auto" latinLnBrk="0" hangingPunct="1">
              <a:lnSpc>
                <a:spcPct val="100000"/>
              </a:lnSpc>
              <a:spcBef>
                <a:spcPct val="20000"/>
              </a:spcBef>
              <a:spcAft>
                <a:spcPts val="0"/>
              </a:spcAft>
              <a:buClrTx/>
              <a:buSzTx/>
              <a:tabLst/>
              <a:defRPr/>
            </a:pPr>
            <a:r>
              <a:rPr lang="en-US" sz="2700" b="1" dirty="0">
                <a:solidFill>
                  <a:srgbClr val="FF0000"/>
                </a:solidFill>
                <a:latin typeface="Times" pitchFamily="18" charset="0"/>
              </a:rPr>
              <a:t>Test Design</a:t>
            </a:r>
            <a:endParaRPr kumimoji="0" lang="en-US" sz="2700" b="1" i="0" u="none" strike="noStrike" kern="1200" cap="none" spc="0" normalizeH="0" baseline="0" noProof="0" dirty="0">
              <a:ln>
                <a:noFill/>
              </a:ln>
              <a:solidFill>
                <a:srgbClr val="FF0000"/>
              </a:solidFill>
              <a:effectLst/>
              <a:uLnTx/>
              <a:uFillTx/>
              <a:latin typeface="Times" pitchFamily="18" charset="0"/>
            </a:endParaRPr>
          </a:p>
        </p:txBody>
      </p:sp>
      <p:sp>
        <p:nvSpPr>
          <p:cNvPr id="20" name="Text Placeholder 6"/>
          <p:cNvSpPr txBox="1">
            <a:spLocks/>
          </p:cNvSpPr>
          <p:nvPr/>
        </p:nvSpPr>
        <p:spPr>
          <a:xfrm>
            <a:off x="3788229" y="4465638"/>
            <a:ext cx="2819400" cy="639762"/>
          </a:xfrm>
          <a:prstGeom prst="rect">
            <a:avLst/>
          </a:prstGeom>
        </p:spPr>
        <p:txBody>
          <a:bodyPr vert="horz" lIns="91440" tIns="45720" rIns="91440" bIns="45720" rtlCol="0">
            <a:noAutofit/>
          </a:bodyPr>
          <a:lstStyle/>
          <a:p>
            <a:pPr marL="0" marR="0" lvl="0" indent="-342900" algn="ctr" defTabSz="914400" rtl="0" eaLnBrk="1" fontAlgn="auto" latinLnBrk="0" hangingPunct="1">
              <a:lnSpc>
                <a:spcPct val="100000"/>
              </a:lnSpc>
              <a:spcBef>
                <a:spcPct val="20000"/>
              </a:spcBef>
              <a:spcAft>
                <a:spcPts val="0"/>
              </a:spcAft>
              <a:buClrTx/>
              <a:buSzTx/>
              <a:tabLst/>
              <a:defRPr/>
            </a:pPr>
            <a:r>
              <a:rPr lang="en-US" sz="2700" b="1" dirty="0">
                <a:solidFill>
                  <a:srgbClr val="FF0000"/>
                </a:solidFill>
                <a:latin typeface="Times" pitchFamily="18" charset="0"/>
              </a:rPr>
              <a:t>Test Execution</a:t>
            </a:r>
            <a:endParaRPr kumimoji="0" lang="en-US" sz="2700" b="1" i="0" u="none" strike="noStrike" kern="1200" cap="none" spc="0" normalizeH="0" baseline="0" noProof="0" dirty="0">
              <a:ln>
                <a:noFill/>
              </a:ln>
              <a:solidFill>
                <a:srgbClr val="FF0000"/>
              </a:solidFill>
              <a:effectLst/>
              <a:uLnTx/>
              <a:uFillTx/>
              <a:latin typeface="Times" pitchFamily="18" charset="0"/>
            </a:endParaRPr>
          </a:p>
        </p:txBody>
      </p:sp>
      <p:sp>
        <p:nvSpPr>
          <p:cNvPr id="21" name="Text Placeholder 6"/>
          <p:cNvSpPr txBox="1">
            <a:spLocks/>
          </p:cNvSpPr>
          <p:nvPr/>
        </p:nvSpPr>
        <p:spPr>
          <a:xfrm>
            <a:off x="6934200" y="4465638"/>
            <a:ext cx="2133600" cy="639762"/>
          </a:xfrm>
          <a:prstGeom prst="rect">
            <a:avLst/>
          </a:prstGeom>
        </p:spPr>
        <p:txBody>
          <a:bodyPr vert="horz" lIns="91440" tIns="45720" rIns="91440" bIns="45720" rtlCol="0">
            <a:normAutofit/>
          </a:bodyPr>
          <a:lstStyle/>
          <a:p>
            <a:pPr marL="0" marR="0" lvl="0" indent="-342900" algn="ctr" defTabSz="914400" rtl="0" eaLnBrk="1" fontAlgn="auto" latinLnBrk="0" hangingPunct="1">
              <a:lnSpc>
                <a:spcPct val="100000"/>
              </a:lnSpc>
              <a:spcBef>
                <a:spcPct val="20000"/>
              </a:spcBef>
              <a:spcAft>
                <a:spcPts val="0"/>
              </a:spcAft>
              <a:buClrTx/>
              <a:buSzTx/>
              <a:tabLst/>
              <a:defRPr/>
            </a:pPr>
            <a:r>
              <a:rPr lang="en-US" sz="2700" b="1" dirty="0">
                <a:solidFill>
                  <a:srgbClr val="FF0000"/>
                </a:solidFill>
                <a:latin typeface="Times" pitchFamily="18" charset="0"/>
              </a:rPr>
              <a:t>Test Analysis</a:t>
            </a:r>
            <a:endParaRPr kumimoji="0" lang="en-US" sz="2700" b="1" i="0" u="none" strike="noStrike" kern="1200" cap="none" spc="0" normalizeH="0" baseline="0" noProof="0" dirty="0">
              <a:ln>
                <a:noFill/>
              </a:ln>
              <a:solidFill>
                <a:srgbClr val="FF0000"/>
              </a:solidFill>
              <a:effectLst/>
              <a:uLnTx/>
              <a:uFillTx/>
              <a:latin typeface="Times" pitchFamily="18" charset="0"/>
            </a:endParaRPr>
          </a:p>
        </p:txBody>
      </p:sp>
    </p:spTree>
    <p:extLst>
      <p:ext uri="{BB962C8B-B14F-4D97-AF65-F5344CB8AC3E}">
        <p14:creationId xmlns:p14="http://schemas.microsoft.com/office/powerpoint/2010/main" val="131777959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linds(horizontal)">
                                      <p:cBhvr>
                                        <p:cTn id="11" dur="500"/>
                                        <p:tgtEl>
                                          <p:spTgt spid="20"/>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linds(horizontal)">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9" grpId="0"/>
      <p:bldP spid="20" grpId="0"/>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FA3EC-6793-0544-9BF9-85640F94FB00}"/>
              </a:ext>
            </a:extLst>
          </p:cNvPr>
          <p:cNvSpPr>
            <a:spLocks noGrp="1"/>
          </p:cNvSpPr>
          <p:nvPr>
            <p:ph type="title"/>
          </p:nvPr>
        </p:nvSpPr>
        <p:spPr>
          <a:xfrm>
            <a:off x="0" y="0"/>
            <a:ext cx="5242063" cy="1551792"/>
          </a:xfrm>
        </p:spPr>
        <p:txBody>
          <a:bodyPr>
            <a:normAutofit fontScale="90000"/>
          </a:bodyPr>
          <a:lstStyle/>
          <a:p>
            <a:r>
              <a:rPr lang="en-US" dirty="0"/>
              <a:t>How can we design loads?</a:t>
            </a:r>
          </a:p>
        </p:txBody>
      </p:sp>
      <p:sp>
        <p:nvSpPr>
          <p:cNvPr id="4" name="Slide Number Placeholder 3">
            <a:extLst>
              <a:ext uri="{FF2B5EF4-FFF2-40B4-BE49-F238E27FC236}">
                <a16:creationId xmlns:a16="http://schemas.microsoft.com/office/drawing/2014/main" id="{7D8D2D7C-E930-B546-B9CC-46B3FE65F1F3}"/>
              </a:ext>
            </a:extLst>
          </p:cNvPr>
          <p:cNvSpPr>
            <a:spLocks noGrp="1"/>
          </p:cNvSpPr>
          <p:nvPr>
            <p:ph type="sldNum" sz="quarter" idx="12"/>
          </p:nvPr>
        </p:nvSpPr>
        <p:spPr>
          <a:xfrm>
            <a:off x="7381915" y="6034326"/>
            <a:ext cx="1078770" cy="623953"/>
          </a:xfrm>
        </p:spPr>
        <p:txBody>
          <a:bodyPr/>
          <a:lstStyle/>
          <a:p>
            <a:fld id="{16D6CE68-A2D0-4148-AD8B-3294DC4CB750}" type="slidenum">
              <a:rPr lang="en-US" smtClean="0"/>
              <a:t>41</a:t>
            </a:fld>
            <a:endParaRPr lang="en-US" dirty="0"/>
          </a:p>
        </p:txBody>
      </p:sp>
      <p:graphicFrame>
        <p:nvGraphicFramePr>
          <p:cNvPr id="79" name="Table 78">
            <a:extLst>
              <a:ext uri="{FF2B5EF4-FFF2-40B4-BE49-F238E27FC236}">
                <a16:creationId xmlns:a16="http://schemas.microsoft.com/office/drawing/2014/main" id="{DCB1E943-22B2-C349-9C64-81CC1C7F5A59}"/>
              </a:ext>
            </a:extLst>
          </p:cNvPr>
          <p:cNvGraphicFramePr>
            <a:graphicFrameLocks noGrp="1"/>
          </p:cNvGraphicFramePr>
          <p:nvPr>
            <p:extLst>
              <p:ext uri="{D42A27DB-BD31-4B8C-83A1-F6EECF244321}">
                <p14:modId xmlns:p14="http://schemas.microsoft.com/office/powerpoint/2010/main" val="771431343"/>
              </p:ext>
            </p:extLst>
          </p:nvPr>
        </p:nvGraphicFramePr>
        <p:xfrm>
          <a:off x="196005" y="2913792"/>
          <a:ext cx="4360044" cy="2062480"/>
        </p:xfrm>
        <a:graphic>
          <a:graphicData uri="http://schemas.openxmlformats.org/drawingml/2006/table">
            <a:tbl>
              <a:tblPr firstRow="1" bandRow="1">
                <a:tableStyleId>{72833802-FEF1-4C79-8D5D-14CF1EAF98D9}</a:tableStyleId>
              </a:tblPr>
              <a:tblGrid>
                <a:gridCol w="2180022">
                  <a:extLst>
                    <a:ext uri="{9D8B030D-6E8A-4147-A177-3AD203B41FA5}">
                      <a16:colId xmlns:a16="http://schemas.microsoft.com/office/drawing/2014/main" val="20000"/>
                    </a:ext>
                  </a:extLst>
                </a:gridCol>
                <a:gridCol w="2180022">
                  <a:extLst>
                    <a:ext uri="{9D8B030D-6E8A-4147-A177-3AD203B41FA5}">
                      <a16:colId xmlns:a16="http://schemas.microsoft.com/office/drawing/2014/main" val="20001"/>
                    </a:ext>
                  </a:extLst>
                </a:gridCol>
              </a:tblGrid>
              <a:tr h="660400">
                <a:tc gridSpan="2">
                  <a:txBody>
                    <a:bodyPr/>
                    <a:lstStyle/>
                    <a:p>
                      <a:pPr algn="ctr"/>
                      <a:r>
                        <a:rPr lang="en-US" sz="2000" kern="1200" dirty="0"/>
                        <a:t>Designing Performance Tests</a:t>
                      </a:r>
                      <a:endParaRPr lang="en-US" sz="2000" b="1" kern="1200" dirty="0">
                        <a:solidFill>
                          <a:schemeClr val="tx1"/>
                        </a:solidFill>
                        <a:latin typeface="Times" pitchFamily="18" charset="0"/>
                        <a:ea typeface="+mn-ea"/>
                        <a:cs typeface="Times" pitchFamily="18" charset="0"/>
                      </a:endParaRPr>
                    </a:p>
                  </a:txBody>
                  <a:tcPr anchor="ctr"/>
                </a:tc>
                <a:tc hMerge="1">
                  <a:txBody>
                    <a:bodyPr/>
                    <a:lstStyle/>
                    <a:p>
                      <a:endParaRPr lang="en-US" dirty="0"/>
                    </a:p>
                  </a:txBody>
                  <a:tcPr/>
                </a:tc>
                <a:extLst>
                  <a:ext uri="{0D108BD9-81ED-4DB2-BD59-A6C34878D82A}">
                    <a16:rowId xmlns:a16="http://schemas.microsoft.com/office/drawing/2014/main" val="10000"/>
                  </a:ext>
                </a:extLst>
              </a:tr>
              <a:tr h="660400">
                <a:tc>
                  <a:txBody>
                    <a:bodyPr/>
                    <a:lstStyle/>
                    <a:p>
                      <a:pPr marL="0" algn="ctr" defTabSz="914400" rtl="0" eaLnBrk="1" latinLnBrk="0" hangingPunct="1"/>
                      <a:r>
                        <a:rPr lang="en-US" sz="2000" b="1" u="sng" kern="1200" dirty="0"/>
                        <a:t>Designing </a:t>
                      </a:r>
                    </a:p>
                    <a:p>
                      <a:pPr marL="0" algn="ctr" defTabSz="914400" rtl="0" eaLnBrk="1" latinLnBrk="0" hangingPunct="1"/>
                      <a:r>
                        <a:rPr lang="en-US" sz="2000" b="1" u="sng" kern="1200" dirty="0"/>
                        <a:t>Realistic Loads</a:t>
                      </a:r>
                      <a:endParaRPr lang="en-US" sz="2000" b="1" u="sng" kern="1200" dirty="0">
                        <a:solidFill>
                          <a:schemeClr val="tx1"/>
                        </a:solidFill>
                        <a:latin typeface="Times" pitchFamily="18" charset="0"/>
                        <a:ea typeface="+mn-ea"/>
                        <a:cs typeface="Times"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a:t>Designing Fault-Inducing Loads</a:t>
                      </a:r>
                      <a:endParaRPr lang="en-US" sz="2000" b="0" kern="1200" dirty="0">
                        <a:solidFill>
                          <a:schemeClr val="tx1"/>
                        </a:solidFill>
                        <a:latin typeface="Times" pitchFamily="18" charset="0"/>
                        <a:ea typeface="+mn-ea"/>
                        <a:cs typeface="Times" pitchFamily="18" charset="0"/>
                      </a:endParaRPr>
                    </a:p>
                  </a:txBody>
                  <a:tcPr anchor="ctr"/>
                </a:tc>
                <a:extLst>
                  <a:ext uri="{0D108BD9-81ED-4DB2-BD59-A6C34878D82A}">
                    <a16:rowId xmlns:a16="http://schemas.microsoft.com/office/drawing/2014/main" val="10001"/>
                  </a:ext>
                </a:extLst>
              </a:tr>
              <a:tr h="660400">
                <a:tc gridSpan="2">
                  <a:txBody>
                    <a:bodyPr/>
                    <a:lstStyle/>
                    <a:p>
                      <a:pPr algn="ctr"/>
                      <a:r>
                        <a:rPr lang="en-US" sz="2000" kern="1200" dirty="0"/>
                        <a:t>Load Design Optimizations </a:t>
                      </a:r>
                    </a:p>
                    <a:p>
                      <a:pPr algn="ctr"/>
                      <a:r>
                        <a:rPr lang="en-US" sz="2000" kern="1200" dirty="0"/>
                        <a:t>and Reductions</a:t>
                      </a:r>
                      <a:endParaRPr lang="en-US" sz="2000" b="0" kern="1200" dirty="0">
                        <a:solidFill>
                          <a:schemeClr val="tx1"/>
                        </a:solidFill>
                        <a:latin typeface="Times" pitchFamily="18" charset="0"/>
                        <a:ea typeface="+mn-ea"/>
                        <a:cs typeface="Times" pitchFamily="18" charset="0"/>
                      </a:endParaRPr>
                    </a:p>
                  </a:txBody>
                  <a:tcPr anchor="ctr"/>
                </a:tc>
                <a:tc hMerge="1">
                  <a:txBody>
                    <a:bodyPr/>
                    <a:lstStyle/>
                    <a:p>
                      <a:endParaRPr lang="en-US" dirty="0"/>
                    </a:p>
                  </a:txBody>
                  <a:tcPr>
                    <a:solidFill>
                      <a:srgbClr val="FF0000"/>
                    </a:solidFill>
                  </a:tcPr>
                </a:tc>
                <a:extLst>
                  <a:ext uri="{0D108BD9-81ED-4DB2-BD59-A6C34878D82A}">
                    <a16:rowId xmlns:a16="http://schemas.microsoft.com/office/drawing/2014/main" val="10002"/>
                  </a:ext>
                </a:extLst>
              </a:tr>
            </a:tbl>
          </a:graphicData>
        </a:graphic>
      </p:graphicFrame>
      <p:cxnSp>
        <p:nvCxnSpPr>
          <p:cNvPr id="81" name="Straight Connector 80">
            <a:extLst>
              <a:ext uri="{FF2B5EF4-FFF2-40B4-BE49-F238E27FC236}">
                <a16:creationId xmlns:a16="http://schemas.microsoft.com/office/drawing/2014/main" id="{F3D3C499-417C-7545-986C-46F1DB5A7565}"/>
              </a:ext>
            </a:extLst>
          </p:cNvPr>
          <p:cNvCxnSpPr>
            <a:cxnSpLocks/>
          </p:cNvCxnSpPr>
          <p:nvPr/>
        </p:nvCxnSpPr>
        <p:spPr>
          <a:xfrm flipV="1">
            <a:off x="196005" y="1250141"/>
            <a:ext cx="5182433" cy="16636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B3B4FBD-577F-2247-8018-E2CF2EA774F1}"/>
              </a:ext>
            </a:extLst>
          </p:cNvPr>
          <p:cNvCxnSpPr>
            <a:cxnSpLocks/>
          </p:cNvCxnSpPr>
          <p:nvPr/>
        </p:nvCxnSpPr>
        <p:spPr>
          <a:xfrm flipV="1">
            <a:off x="4556049" y="1893198"/>
            <a:ext cx="822389" cy="102059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D9EF5AD-2965-44F7-B61F-E534AF55156F}"/>
              </a:ext>
            </a:extLst>
          </p:cNvPr>
          <p:cNvSpPr/>
          <p:nvPr/>
        </p:nvSpPr>
        <p:spPr>
          <a:xfrm>
            <a:off x="5378439" y="1230263"/>
            <a:ext cx="2427432" cy="643057"/>
          </a:xfrm>
          <a:prstGeom prst="rect">
            <a:avLst/>
          </a:prstGeom>
          <a:solidFill>
            <a:schemeClr val="accent2"/>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Times" pitchFamily="18" charset="0"/>
                <a:cs typeface="Times" pitchFamily="18" charset="0"/>
              </a:rPr>
              <a:t>Designing load Tests</a:t>
            </a:r>
          </a:p>
        </p:txBody>
      </p:sp>
      <p:sp>
        <p:nvSpPr>
          <p:cNvPr id="26" name="Flowchart: Document 23">
            <a:extLst>
              <a:ext uri="{FF2B5EF4-FFF2-40B4-BE49-F238E27FC236}">
                <a16:creationId xmlns:a16="http://schemas.microsoft.com/office/drawing/2014/main" id="{EACEC1A6-A288-45B8-98B2-3C86E20293D9}"/>
              </a:ext>
            </a:extLst>
          </p:cNvPr>
          <p:cNvSpPr/>
          <p:nvPr/>
        </p:nvSpPr>
        <p:spPr>
          <a:xfrm>
            <a:off x="5750331" y="5691344"/>
            <a:ext cx="1679187" cy="685800"/>
          </a:xfrm>
          <a:prstGeom prst="flowChartDocument">
            <a:avLst/>
          </a:prstGeom>
          <a:solidFill>
            <a:schemeClr val="accent1"/>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pitchFamily="18" charset="0"/>
              </a:rPr>
              <a:t>Test report</a:t>
            </a:r>
          </a:p>
        </p:txBody>
      </p:sp>
      <p:sp>
        <p:nvSpPr>
          <p:cNvPr id="27" name="Flowchart: Document 19">
            <a:extLst>
              <a:ext uri="{FF2B5EF4-FFF2-40B4-BE49-F238E27FC236}">
                <a16:creationId xmlns:a16="http://schemas.microsoft.com/office/drawing/2014/main" id="{67BE4F71-6845-49ED-9594-CE29AA6A6F8B}"/>
              </a:ext>
            </a:extLst>
          </p:cNvPr>
          <p:cNvSpPr/>
          <p:nvPr/>
        </p:nvSpPr>
        <p:spPr>
          <a:xfrm>
            <a:off x="5750332" y="3914989"/>
            <a:ext cx="1679186" cy="685800"/>
          </a:xfrm>
          <a:prstGeom prst="flowChartDocument">
            <a:avLst/>
          </a:prstGeom>
          <a:solidFill>
            <a:schemeClr val="accent1"/>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pitchFamily="18" charset="0"/>
              </a:rPr>
              <a:t>Loading Test Data</a:t>
            </a:r>
          </a:p>
        </p:txBody>
      </p:sp>
      <p:sp>
        <p:nvSpPr>
          <p:cNvPr id="28" name="Flowchart: Document 15">
            <a:extLst>
              <a:ext uri="{FF2B5EF4-FFF2-40B4-BE49-F238E27FC236}">
                <a16:creationId xmlns:a16="http://schemas.microsoft.com/office/drawing/2014/main" id="{20E9DE0D-3D65-481C-BECC-D07101F5F030}"/>
              </a:ext>
            </a:extLst>
          </p:cNvPr>
          <p:cNvSpPr/>
          <p:nvPr/>
        </p:nvSpPr>
        <p:spPr>
          <a:xfrm>
            <a:off x="5750332" y="2120245"/>
            <a:ext cx="1682884" cy="685800"/>
          </a:xfrm>
          <a:prstGeom prst="flowChartDocument">
            <a:avLst/>
          </a:prstGeom>
          <a:solidFill>
            <a:schemeClr val="accent1"/>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pitchFamily="18" charset="0"/>
              </a:rPr>
              <a:t>Testing Load</a:t>
            </a:r>
          </a:p>
        </p:txBody>
      </p:sp>
      <p:sp>
        <p:nvSpPr>
          <p:cNvPr id="29" name="Flowchart: Document 3">
            <a:extLst>
              <a:ext uri="{FF2B5EF4-FFF2-40B4-BE49-F238E27FC236}">
                <a16:creationId xmlns:a16="http://schemas.microsoft.com/office/drawing/2014/main" id="{9C32CBD9-6736-469E-B445-DF703A2D3A67}"/>
              </a:ext>
            </a:extLst>
          </p:cNvPr>
          <p:cNvSpPr/>
          <p:nvPr/>
        </p:nvSpPr>
        <p:spPr>
          <a:xfrm>
            <a:off x="5750331" y="323877"/>
            <a:ext cx="1682885" cy="685800"/>
          </a:xfrm>
          <a:prstGeom prst="flowChartDocument">
            <a:avLst/>
          </a:prstGeom>
          <a:solidFill>
            <a:schemeClr val="accent1"/>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pitchFamily="18" charset="0"/>
                <a:cs typeface="Times" pitchFamily="18" charset="0"/>
              </a:rPr>
              <a:t>Load Testing Objectives</a:t>
            </a:r>
          </a:p>
        </p:txBody>
      </p:sp>
      <p:sp>
        <p:nvSpPr>
          <p:cNvPr id="30" name="Rectangle 29">
            <a:extLst>
              <a:ext uri="{FF2B5EF4-FFF2-40B4-BE49-F238E27FC236}">
                <a16:creationId xmlns:a16="http://schemas.microsoft.com/office/drawing/2014/main" id="{7105C4E4-5CBF-451D-A8F9-1F5819F13BB7}"/>
              </a:ext>
            </a:extLst>
          </p:cNvPr>
          <p:cNvSpPr/>
          <p:nvPr/>
        </p:nvSpPr>
        <p:spPr>
          <a:xfrm>
            <a:off x="5378438" y="3027123"/>
            <a:ext cx="2427433" cy="643057"/>
          </a:xfrm>
          <a:prstGeom prst="rect">
            <a:avLst/>
          </a:prstGeom>
          <a:solidFill>
            <a:schemeClr val="accent2"/>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Times" pitchFamily="18" charset="0"/>
              </a:rPr>
              <a:t>Executing Load Tests</a:t>
            </a:r>
          </a:p>
        </p:txBody>
      </p:sp>
      <p:sp>
        <p:nvSpPr>
          <p:cNvPr id="31" name="Rectangle 30">
            <a:extLst>
              <a:ext uri="{FF2B5EF4-FFF2-40B4-BE49-F238E27FC236}">
                <a16:creationId xmlns:a16="http://schemas.microsoft.com/office/drawing/2014/main" id="{1D1A2D1D-97D6-4DE5-90F0-E2AB4B43078E}"/>
              </a:ext>
            </a:extLst>
          </p:cNvPr>
          <p:cNvSpPr/>
          <p:nvPr/>
        </p:nvSpPr>
        <p:spPr>
          <a:xfrm>
            <a:off x="5378438" y="4801854"/>
            <a:ext cx="2427433" cy="643057"/>
          </a:xfrm>
          <a:prstGeom prst="rect">
            <a:avLst/>
          </a:prstGeom>
          <a:solidFill>
            <a:schemeClr val="accent2"/>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Times" pitchFamily="18" charset="0"/>
              </a:rPr>
              <a:t>Analyzing Data</a:t>
            </a:r>
          </a:p>
        </p:txBody>
      </p:sp>
      <p:cxnSp>
        <p:nvCxnSpPr>
          <p:cNvPr id="32" name="Straight Arrow Connector 31">
            <a:extLst>
              <a:ext uri="{FF2B5EF4-FFF2-40B4-BE49-F238E27FC236}">
                <a16:creationId xmlns:a16="http://schemas.microsoft.com/office/drawing/2014/main" id="{4ED7DE1C-7B4F-4799-9809-694C3366FABC}"/>
              </a:ext>
            </a:extLst>
          </p:cNvPr>
          <p:cNvCxnSpPr>
            <a:cxnSpLocks/>
            <a:stCxn id="29" idx="2"/>
            <a:endCxn id="25" idx="0"/>
          </p:cNvCxnSpPr>
          <p:nvPr/>
        </p:nvCxnSpPr>
        <p:spPr>
          <a:xfrm>
            <a:off x="6591774" y="964338"/>
            <a:ext cx="381" cy="265925"/>
          </a:xfrm>
          <a:prstGeom prst="straightConnector1">
            <a:avLst/>
          </a:prstGeom>
          <a:ln w="317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11E5ED-0824-461C-B6F0-B2A2FC81A45E}"/>
              </a:ext>
            </a:extLst>
          </p:cNvPr>
          <p:cNvCxnSpPr>
            <a:cxnSpLocks/>
            <a:stCxn id="25" idx="2"/>
            <a:endCxn id="28" idx="0"/>
          </p:cNvCxnSpPr>
          <p:nvPr/>
        </p:nvCxnSpPr>
        <p:spPr>
          <a:xfrm flipH="1">
            <a:off x="6591774" y="1873320"/>
            <a:ext cx="381" cy="246925"/>
          </a:xfrm>
          <a:prstGeom prst="straightConnector1">
            <a:avLst/>
          </a:prstGeom>
          <a:ln w="317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76A7ADF-4AC2-47A2-AB95-59282B95FB0F}"/>
              </a:ext>
            </a:extLst>
          </p:cNvPr>
          <p:cNvCxnSpPr>
            <a:cxnSpLocks/>
            <a:stCxn id="28" idx="2"/>
            <a:endCxn id="30" idx="0"/>
          </p:cNvCxnSpPr>
          <p:nvPr/>
        </p:nvCxnSpPr>
        <p:spPr>
          <a:xfrm>
            <a:off x="6591774" y="2760706"/>
            <a:ext cx="381" cy="266417"/>
          </a:xfrm>
          <a:prstGeom prst="straightConnector1">
            <a:avLst/>
          </a:prstGeom>
          <a:ln w="317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D0F42FE-43CD-4159-8539-550CE09B447D}"/>
              </a:ext>
            </a:extLst>
          </p:cNvPr>
          <p:cNvCxnSpPr>
            <a:cxnSpLocks/>
            <a:stCxn id="30" idx="2"/>
            <a:endCxn id="27" idx="0"/>
          </p:cNvCxnSpPr>
          <p:nvPr/>
        </p:nvCxnSpPr>
        <p:spPr>
          <a:xfrm flipH="1">
            <a:off x="6589925" y="3670180"/>
            <a:ext cx="2230" cy="244809"/>
          </a:xfrm>
          <a:prstGeom prst="straightConnector1">
            <a:avLst/>
          </a:prstGeom>
          <a:ln w="317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6BF5EA0-A661-452C-A349-4F5B6431D675}"/>
              </a:ext>
            </a:extLst>
          </p:cNvPr>
          <p:cNvCxnSpPr>
            <a:cxnSpLocks/>
            <a:stCxn id="27" idx="2"/>
            <a:endCxn id="31" idx="0"/>
          </p:cNvCxnSpPr>
          <p:nvPr/>
        </p:nvCxnSpPr>
        <p:spPr>
          <a:xfrm>
            <a:off x="6589925" y="4555450"/>
            <a:ext cx="2230" cy="246404"/>
          </a:xfrm>
          <a:prstGeom prst="straightConnector1">
            <a:avLst/>
          </a:prstGeom>
          <a:ln w="317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BE99B9-2CAA-4617-99FB-4CF44A97EBEF}"/>
              </a:ext>
            </a:extLst>
          </p:cNvPr>
          <p:cNvCxnSpPr>
            <a:cxnSpLocks/>
            <a:stCxn id="31" idx="2"/>
            <a:endCxn id="26" idx="0"/>
          </p:cNvCxnSpPr>
          <p:nvPr/>
        </p:nvCxnSpPr>
        <p:spPr>
          <a:xfrm flipH="1">
            <a:off x="6589925" y="5444911"/>
            <a:ext cx="2230" cy="246433"/>
          </a:xfrm>
          <a:prstGeom prst="straightConnector1">
            <a:avLst/>
          </a:prstGeom>
          <a:ln w="31750">
            <a:solidFill>
              <a:srgbClr val="002060"/>
            </a:solidFill>
            <a:tailEnd type="arrow"/>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D6366C41-F033-4F0A-9737-ECDFDEA8D4CF}"/>
              </a:ext>
            </a:extLst>
          </p:cNvPr>
          <p:cNvPicPr>
            <a:picLocks noChangeAspect="1"/>
          </p:cNvPicPr>
          <p:nvPr/>
        </p:nvPicPr>
        <p:blipFill>
          <a:blip r:embed="rId2"/>
          <a:stretch>
            <a:fillRect/>
          </a:stretch>
        </p:blipFill>
        <p:spPr>
          <a:xfrm>
            <a:off x="8069476" y="1196542"/>
            <a:ext cx="686506" cy="686506"/>
          </a:xfrm>
          <a:prstGeom prst="rect">
            <a:avLst/>
          </a:prstGeom>
        </p:spPr>
      </p:pic>
      <p:pic>
        <p:nvPicPr>
          <p:cNvPr id="39" name="Picture 38">
            <a:extLst>
              <a:ext uri="{FF2B5EF4-FFF2-40B4-BE49-F238E27FC236}">
                <a16:creationId xmlns:a16="http://schemas.microsoft.com/office/drawing/2014/main" id="{0A9B3C8F-A9C6-48F6-A124-4D2B4972D3FC}"/>
              </a:ext>
            </a:extLst>
          </p:cNvPr>
          <p:cNvPicPr>
            <a:picLocks noChangeAspect="1"/>
          </p:cNvPicPr>
          <p:nvPr/>
        </p:nvPicPr>
        <p:blipFill>
          <a:blip r:embed="rId3"/>
          <a:stretch>
            <a:fillRect/>
          </a:stretch>
        </p:blipFill>
        <p:spPr>
          <a:xfrm>
            <a:off x="8069476" y="3005398"/>
            <a:ext cx="686506" cy="686506"/>
          </a:xfrm>
          <a:prstGeom prst="rect">
            <a:avLst/>
          </a:prstGeom>
        </p:spPr>
      </p:pic>
      <p:pic>
        <p:nvPicPr>
          <p:cNvPr id="40" name="Picture 39">
            <a:extLst>
              <a:ext uri="{FF2B5EF4-FFF2-40B4-BE49-F238E27FC236}">
                <a16:creationId xmlns:a16="http://schemas.microsoft.com/office/drawing/2014/main" id="{81B97E19-137C-4DBC-ACD8-8D80A6257D48}"/>
              </a:ext>
            </a:extLst>
          </p:cNvPr>
          <p:cNvPicPr>
            <a:picLocks noChangeAspect="1"/>
          </p:cNvPicPr>
          <p:nvPr/>
        </p:nvPicPr>
        <p:blipFill>
          <a:blip r:embed="rId4"/>
          <a:stretch>
            <a:fillRect/>
          </a:stretch>
        </p:blipFill>
        <p:spPr>
          <a:xfrm>
            <a:off x="8074480" y="4788364"/>
            <a:ext cx="676498" cy="676498"/>
          </a:xfrm>
          <a:prstGeom prst="rect">
            <a:avLst/>
          </a:prstGeom>
        </p:spPr>
      </p:pic>
    </p:spTree>
    <p:extLst>
      <p:ext uri="{BB962C8B-B14F-4D97-AF65-F5344CB8AC3E}">
        <p14:creationId xmlns:p14="http://schemas.microsoft.com/office/powerpoint/2010/main" val="1169493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Designing Realistic Loads</a:t>
            </a:r>
            <a:endParaRPr lang="en-US" sz="3600" b="1" dirty="0">
              <a:solidFill>
                <a:srgbClr val="FF0000"/>
              </a:solidFill>
              <a:effectLst>
                <a:outerShdw blurRad="50800" dist="38100" dir="2700000" algn="tl" rotWithShape="0">
                  <a:prstClr val="black">
                    <a:alpha val="40000"/>
                  </a:prstClr>
                </a:outerShdw>
              </a:effectLst>
              <a:latin typeface="Palatino Linotype" pitchFamily="18" charset="0"/>
            </a:endParaRPr>
          </a:p>
        </p:txBody>
      </p:sp>
      <p:sp>
        <p:nvSpPr>
          <p:cNvPr id="12" name="Content Placeholder 11">
            <a:extLst>
              <a:ext uri="{FF2B5EF4-FFF2-40B4-BE49-F238E27FC236}">
                <a16:creationId xmlns:a16="http://schemas.microsoft.com/office/drawing/2014/main" id="{2DF07611-7C9A-49F9-B409-0CB43E023778}"/>
              </a:ext>
            </a:extLst>
          </p:cNvPr>
          <p:cNvSpPr>
            <a:spLocks noGrp="1"/>
          </p:cNvSpPr>
          <p:nvPr>
            <p:ph idx="1"/>
          </p:nvPr>
        </p:nvSpPr>
        <p:spPr/>
        <p:txBody>
          <a:bodyPr/>
          <a:lstStyle/>
          <a:p>
            <a:r>
              <a:rPr lang="en-US" dirty="0"/>
              <a:t>Design loads, which resemble the </a:t>
            </a:r>
            <a:r>
              <a:rPr lang="en-US" dirty="0">
                <a:solidFill>
                  <a:srgbClr val="FF0000"/>
                </a:solidFill>
              </a:rPr>
              <a:t>expected usage </a:t>
            </a:r>
            <a:r>
              <a:rPr lang="en-US" dirty="0"/>
              <a:t>once the system is operational in the field.</a:t>
            </a:r>
          </a:p>
        </p:txBody>
      </p:sp>
    </p:spTree>
    <p:extLst>
      <p:ext uri="{BB962C8B-B14F-4D97-AF65-F5344CB8AC3E}">
        <p14:creationId xmlns:p14="http://schemas.microsoft.com/office/powerpoint/2010/main" val="2167111454"/>
      </p:ext>
    </p:extLst>
  </p:cSld>
  <p:clrMapOvr>
    <a:masterClrMapping/>
  </p:clrMapOvr>
  <p:transition>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8091" y="3901685"/>
            <a:ext cx="4048125" cy="268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152400" y="152400"/>
            <a:ext cx="8915400" cy="1143000"/>
          </a:xfrm>
        </p:spPr>
        <p:txBody>
          <a:bodyPr>
            <a:noAutofit/>
          </a:bodyPr>
          <a:lstStyle/>
          <a:p>
            <a:r>
              <a:rPr lang="en-US" sz="3800" dirty="0"/>
              <a:t>Characterizing an Aggregate Workload</a:t>
            </a:r>
          </a:p>
        </p:txBody>
      </p:sp>
      <p:sp>
        <p:nvSpPr>
          <p:cNvPr id="3" name="Content Placeholder 2"/>
          <p:cNvSpPr>
            <a:spLocks noGrp="1"/>
          </p:cNvSpPr>
          <p:nvPr>
            <p:ph idx="1"/>
          </p:nvPr>
        </p:nvSpPr>
        <p:spPr>
          <a:xfrm>
            <a:off x="683568" y="1722437"/>
            <a:ext cx="8384232" cy="4525963"/>
          </a:xfrm>
        </p:spPr>
        <p:txBody>
          <a:bodyPr/>
          <a:lstStyle/>
          <a:p>
            <a:r>
              <a:rPr lang="en-US" u="sng" dirty="0">
                <a:latin typeface="Times" pitchFamily="18" charset="0"/>
              </a:rPr>
              <a:t>Workload Mix </a:t>
            </a:r>
            <a:r>
              <a:rPr lang="en-US" dirty="0">
                <a:latin typeface="Times" pitchFamily="18" charset="0"/>
              </a:rPr>
              <a:t>(ratio of different types of requests)</a:t>
            </a:r>
          </a:p>
          <a:p>
            <a:pPr lvl="1"/>
            <a:r>
              <a:rPr lang="en-US" dirty="0"/>
              <a:t>browsing (30%), purchasing (10%) and searching (60%)</a:t>
            </a:r>
          </a:p>
          <a:p>
            <a:r>
              <a:rPr lang="en-US" u="sng" dirty="0">
                <a:latin typeface="Times" pitchFamily="18" charset="0"/>
              </a:rPr>
              <a:t>Workload Intensity</a:t>
            </a:r>
          </a:p>
          <a:p>
            <a:pPr lvl="1"/>
            <a:r>
              <a:rPr lang="en-US" dirty="0"/>
              <a:t>Rate of requests (e.g., 100  requests/sec) </a:t>
            </a:r>
            <a:endParaRPr lang="en-US" dirty="0">
              <a:latin typeface="Times" pitchFamily="18" charset="0"/>
            </a:endParaRPr>
          </a:p>
        </p:txBody>
      </p:sp>
    </p:spTree>
    <p:extLst>
      <p:ext uri="{BB962C8B-B14F-4D97-AF65-F5344CB8AC3E}">
        <p14:creationId xmlns:p14="http://schemas.microsoft.com/office/powerpoint/2010/main" val="75264300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1143000"/>
          </a:xfrm>
        </p:spPr>
        <p:txBody>
          <a:bodyPr>
            <a:normAutofit fontScale="90000"/>
          </a:bodyPr>
          <a:lstStyle/>
          <a:p>
            <a:r>
              <a:rPr lang="en-US" dirty="0"/>
              <a:t>Designing Realistic Loads</a:t>
            </a:r>
            <a:endParaRPr lang="en-US" sz="3600" b="1" dirty="0">
              <a:solidFill>
                <a:srgbClr val="FF0000"/>
              </a:solidFill>
              <a:effectLst>
                <a:outerShdw blurRad="50800" dist="38100" dir="2700000" algn="tl" rotWithShape="0">
                  <a:prstClr val="black">
                    <a:alpha val="40000"/>
                  </a:prstClr>
                </a:outerShdw>
              </a:effectLst>
              <a:latin typeface="Palatino Linotype" pitchFamily="18" charset="0"/>
            </a:endParaRPr>
          </a:p>
        </p:txBody>
      </p:sp>
      <p:sp>
        <p:nvSpPr>
          <p:cNvPr id="9" name="Text Placeholder 8"/>
          <p:cNvSpPr>
            <a:spLocks noGrp="1"/>
          </p:cNvSpPr>
          <p:nvPr>
            <p:ph type="body" sz="quarter" idx="3"/>
          </p:nvPr>
        </p:nvSpPr>
        <p:spPr>
          <a:xfrm>
            <a:off x="454025" y="1417638"/>
            <a:ext cx="4041775" cy="639762"/>
          </a:xfrm>
        </p:spPr>
        <p:txBody>
          <a:bodyPr>
            <a:normAutofit/>
          </a:bodyPr>
          <a:lstStyle/>
          <a:p>
            <a:pPr algn="ctr"/>
            <a:r>
              <a:rPr lang="en-US" dirty="0">
                <a:solidFill>
                  <a:srgbClr val="FF0000"/>
                </a:solidFill>
                <a:latin typeface="Times" pitchFamily="18" charset="0"/>
              </a:rPr>
              <a:t>Aggregate Workload</a:t>
            </a:r>
          </a:p>
        </p:txBody>
      </p:sp>
      <p:graphicFrame>
        <p:nvGraphicFramePr>
          <p:cNvPr id="16" name="Content Placeholder 15"/>
          <p:cNvGraphicFramePr>
            <a:graphicFrameLocks noGrp="1"/>
          </p:cNvGraphicFramePr>
          <p:nvPr>
            <p:ph sz="quarter" idx="4"/>
            <p:extLst>
              <p:ext uri="{D42A27DB-BD31-4B8C-83A1-F6EECF244321}">
                <p14:modId xmlns:p14="http://schemas.microsoft.com/office/powerpoint/2010/main" val="297120274"/>
              </p:ext>
            </p:extLst>
          </p:nvPr>
        </p:nvGraphicFramePr>
        <p:xfrm>
          <a:off x="377825" y="2174875"/>
          <a:ext cx="4041775" cy="3951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 Placeholder 6"/>
          <p:cNvSpPr txBox="1">
            <a:spLocks/>
          </p:cNvSpPr>
          <p:nvPr/>
        </p:nvSpPr>
        <p:spPr>
          <a:xfrm>
            <a:off x="2590800" y="914400"/>
            <a:ext cx="4040188" cy="639762"/>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dirty="0">
                <a:latin typeface="Times" pitchFamily="18" charset="0"/>
              </a:rPr>
              <a:t>A</a:t>
            </a:r>
            <a:r>
              <a:rPr kumimoji="0" lang="en-US" sz="2400" b="1" i="0" u="none" strike="noStrike" kern="1200" cap="none" spc="0" normalizeH="0" baseline="0" noProof="0" dirty="0">
                <a:ln>
                  <a:noFill/>
                </a:ln>
                <a:effectLst/>
                <a:uLnTx/>
                <a:uFillTx/>
                <a:latin typeface="Times" pitchFamily="18" charset="0"/>
              </a:rPr>
              <a:t>n E-Commerce System</a:t>
            </a:r>
          </a:p>
        </p:txBody>
      </p:sp>
      <p:sp>
        <p:nvSpPr>
          <p:cNvPr id="21" name="Text Placeholder 6"/>
          <p:cNvSpPr>
            <a:spLocks noGrp="1"/>
          </p:cNvSpPr>
          <p:nvPr>
            <p:ph type="body" idx="1"/>
          </p:nvPr>
        </p:nvSpPr>
        <p:spPr>
          <a:xfrm>
            <a:off x="4875212" y="1417638"/>
            <a:ext cx="4040188" cy="639762"/>
          </a:xfrm>
        </p:spPr>
        <p:txBody>
          <a:bodyPr>
            <a:normAutofit/>
          </a:bodyPr>
          <a:lstStyle/>
          <a:p>
            <a:pPr algn="ctr"/>
            <a:r>
              <a:rPr lang="en-US" dirty="0">
                <a:solidFill>
                  <a:srgbClr val="FF0000"/>
                </a:solidFill>
                <a:latin typeface="Times" pitchFamily="18" charset="0"/>
              </a:rPr>
              <a:t>Use-Case</a:t>
            </a:r>
          </a:p>
        </p:txBody>
      </p:sp>
      <p:graphicFrame>
        <p:nvGraphicFramePr>
          <p:cNvPr id="22" name="Content Placeholder 13"/>
          <p:cNvGraphicFramePr>
            <a:graphicFrameLocks noGrp="1"/>
          </p:cNvGraphicFramePr>
          <p:nvPr>
            <p:ph sz="half" idx="2"/>
          </p:nvPr>
        </p:nvGraphicFramePr>
        <p:xfrm>
          <a:off x="4875212" y="2174875"/>
          <a:ext cx="4040188" cy="39512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22448573"/>
      </p:ext>
    </p:extLst>
  </p:cSld>
  <p:clrMapOvr>
    <a:masterClrMapping/>
  </p:clrMapOvr>
  <p:transition>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D2E04-56BF-463D-AB88-6FBE384F1E37}"/>
              </a:ext>
            </a:extLst>
          </p:cNvPr>
          <p:cNvSpPr>
            <a:spLocks noGrp="1"/>
          </p:cNvSpPr>
          <p:nvPr>
            <p:ph type="title"/>
          </p:nvPr>
        </p:nvSpPr>
        <p:spPr>
          <a:xfrm>
            <a:off x="628649" y="2766218"/>
            <a:ext cx="7910439" cy="1325563"/>
          </a:xfrm>
        </p:spPr>
        <p:txBody>
          <a:bodyPr>
            <a:normAutofit fontScale="90000"/>
          </a:bodyPr>
          <a:lstStyle/>
          <a:p>
            <a:r>
              <a:rPr lang="en-US" dirty="0"/>
              <a:t>How can we get the workload mix (ratio) of user action?</a:t>
            </a:r>
            <a:endParaRPr lang="LID4096" dirty="0"/>
          </a:p>
        </p:txBody>
      </p:sp>
      <p:sp>
        <p:nvSpPr>
          <p:cNvPr id="7" name="Slide Number Placeholder 6">
            <a:extLst>
              <a:ext uri="{FF2B5EF4-FFF2-40B4-BE49-F238E27FC236}">
                <a16:creationId xmlns:a16="http://schemas.microsoft.com/office/drawing/2014/main" id="{157A4CFE-4008-4D61-8FFC-B199C7826EDC}"/>
              </a:ext>
            </a:extLst>
          </p:cNvPr>
          <p:cNvSpPr>
            <a:spLocks noGrp="1"/>
          </p:cNvSpPr>
          <p:nvPr>
            <p:ph type="sldNum" sz="quarter" idx="12"/>
          </p:nvPr>
        </p:nvSpPr>
        <p:spPr/>
        <p:txBody>
          <a:bodyPr/>
          <a:lstStyle/>
          <a:p>
            <a:fld id="{16D6CE68-A2D0-4148-AD8B-3294DC4CB750}" type="slidenum">
              <a:rPr lang="en-US" smtClean="0"/>
              <a:t>45</a:t>
            </a:fld>
            <a:endParaRPr lang="en-US"/>
          </a:p>
        </p:txBody>
      </p:sp>
    </p:spTree>
    <p:extLst>
      <p:ext uri="{BB962C8B-B14F-4D97-AF65-F5344CB8AC3E}">
        <p14:creationId xmlns:p14="http://schemas.microsoft.com/office/powerpoint/2010/main" val="2967978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143000"/>
          </a:xfrm>
        </p:spPr>
        <p:txBody>
          <a:bodyPr>
            <a:noAutofit/>
          </a:bodyPr>
          <a:lstStyle/>
          <a:p>
            <a:r>
              <a:rPr lang="en-US" sz="3600" dirty="0"/>
              <a:t>Estimate using historical data</a:t>
            </a:r>
          </a:p>
        </p:txBody>
      </p:sp>
      <p:sp>
        <p:nvSpPr>
          <p:cNvPr id="3" name="Content Placeholder 2"/>
          <p:cNvSpPr>
            <a:spLocks noGrp="1"/>
          </p:cNvSpPr>
          <p:nvPr>
            <p:ph idx="1"/>
          </p:nvPr>
        </p:nvSpPr>
        <p:spPr/>
        <p:txBody>
          <a:bodyPr>
            <a:normAutofit/>
          </a:bodyPr>
          <a:lstStyle/>
          <a:p>
            <a:endParaRPr lang="en-US" dirty="0">
              <a:latin typeface="Times" pitchFamily="18" charset="0"/>
            </a:endParaRPr>
          </a:p>
        </p:txBody>
      </p:sp>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371600"/>
            <a:ext cx="13192126" cy="456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985665" y="6019800"/>
            <a:ext cx="4919680" cy="430887"/>
          </a:xfrm>
          <a:prstGeom prst="rect">
            <a:avLst/>
          </a:prstGeom>
          <a:noFill/>
        </p:spPr>
        <p:txBody>
          <a:bodyPr wrap="none" rtlCol="0">
            <a:spAutoFit/>
          </a:bodyPr>
          <a:lstStyle/>
          <a:p>
            <a:pPr algn="ctr"/>
            <a:r>
              <a:rPr lang="en-US" sz="2200" b="1" dirty="0">
                <a:solidFill>
                  <a:srgbClr val="FF0000"/>
                </a:solidFill>
                <a:latin typeface="Times" pitchFamily="18" charset="0"/>
              </a:rPr>
              <a:t>web access logs for the past few months</a:t>
            </a:r>
          </a:p>
        </p:txBody>
      </p:sp>
    </p:spTree>
    <p:extLst>
      <p:ext uri="{BB962C8B-B14F-4D97-AF65-F5344CB8AC3E}">
        <p14:creationId xmlns:p14="http://schemas.microsoft.com/office/powerpoint/2010/main" val="3531383400"/>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600200"/>
            <a:ext cx="8991600" cy="4525963"/>
          </a:xfrm>
        </p:spPr>
        <p:txBody>
          <a:bodyPr>
            <a:normAutofit fontScale="85000" lnSpcReduction="20000"/>
          </a:bodyPr>
          <a:lstStyle/>
          <a:p>
            <a:pPr indent="0">
              <a:buNone/>
            </a:pPr>
            <a:r>
              <a:rPr lang="en-US" dirty="0">
                <a:latin typeface="Times" pitchFamily="18" charset="0"/>
              </a:rPr>
              <a:t>192.168.0.1 - [22/Apr/2014:00:32:25 -0400] "GET /</a:t>
            </a:r>
            <a:r>
              <a:rPr lang="en-US" b="1" dirty="0" err="1">
                <a:solidFill>
                  <a:srgbClr val="FF0000"/>
                </a:solidFill>
                <a:latin typeface="Times" pitchFamily="18" charset="0"/>
              </a:rPr>
              <a:t>dsbrowse.jsp</a:t>
            </a:r>
            <a:r>
              <a:rPr lang="en-US" dirty="0" err="1">
                <a:latin typeface="Times" pitchFamily="18" charset="0"/>
              </a:rPr>
              <a:t>?browsetype</a:t>
            </a:r>
            <a:r>
              <a:rPr lang="en-US" dirty="0">
                <a:latin typeface="Times" pitchFamily="18" charset="0"/>
              </a:rPr>
              <a:t>=</a:t>
            </a:r>
            <a:r>
              <a:rPr lang="en-US" dirty="0" err="1">
                <a:latin typeface="Times" pitchFamily="18" charset="0"/>
              </a:rPr>
              <a:t>title&amp;browse_category</a:t>
            </a:r>
            <a:r>
              <a:rPr lang="en-US" dirty="0">
                <a:latin typeface="Times" pitchFamily="18" charset="0"/>
              </a:rPr>
              <a:t>=&amp;</a:t>
            </a:r>
            <a:r>
              <a:rPr lang="en-US" dirty="0" err="1">
                <a:latin typeface="Times" pitchFamily="18" charset="0"/>
              </a:rPr>
              <a:t>browse_actor</a:t>
            </a:r>
            <a:r>
              <a:rPr lang="en-US" dirty="0">
                <a:latin typeface="Times" pitchFamily="18" charset="0"/>
              </a:rPr>
              <a:t>=&amp;</a:t>
            </a:r>
            <a:r>
              <a:rPr lang="en-US" dirty="0" err="1">
                <a:latin typeface="Times" pitchFamily="18" charset="0"/>
              </a:rPr>
              <a:t>browse_title</a:t>
            </a:r>
            <a:r>
              <a:rPr lang="en-US" dirty="0">
                <a:latin typeface="Times" pitchFamily="18" charset="0"/>
              </a:rPr>
              <a:t>=HOLY%20AUTUMN&amp;limit_num=8&amp;</a:t>
            </a:r>
            <a:r>
              <a:rPr lang="en-US" b="1" dirty="0">
                <a:solidFill>
                  <a:srgbClr val="FF0000"/>
                </a:solidFill>
                <a:latin typeface="Times" pitchFamily="18" charset="0"/>
              </a:rPr>
              <a:t>customerid=41</a:t>
            </a:r>
            <a:r>
              <a:rPr lang="en-US" dirty="0">
                <a:latin typeface="Times" pitchFamily="18" charset="0"/>
              </a:rPr>
              <a:t> HTTP/1.1" 200 4073 10</a:t>
            </a:r>
          </a:p>
          <a:p>
            <a:pPr indent="0">
              <a:buNone/>
            </a:pPr>
            <a:endParaRPr lang="en-US" dirty="0">
              <a:latin typeface="Times" pitchFamily="18" charset="0"/>
            </a:endParaRPr>
          </a:p>
          <a:p>
            <a:pPr indent="0">
              <a:buNone/>
            </a:pPr>
            <a:r>
              <a:rPr lang="en-US" dirty="0">
                <a:latin typeface="Times" pitchFamily="18" charset="0"/>
              </a:rPr>
              <a:t>192.168.0.1 - [22/Apr/2014:00:32:25 -0400] "GET /</a:t>
            </a:r>
            <a:r>
              <a:rPr lang="en-US" b="1" dirty="0" err="1">
                <a:solidFill>
                  <a:srgbClr val="FF0000"/>
                </a:solidFill>
                <a:latin typeface="Times" pitchFamily="18" charset="0"/>
              </a:rPr>
              <a:t>dspurchase.jsp</a:t>
            </a:r>
            <a:r>
              <a:rPr lang="en-US" dirty="0" err="1">
                <a:latin typeface="Times" pitchFamily="18" charset="0"/>
              </a:rPr>
              <a:t>?confirmpurchase</a:t>
            </a:r>
            <a:r>
              <a:rPr lang="en-US" dirty="0">
                <a:latin typeface="Times" pitchFamily="18" charset="0"/>
              </a:rPr>
              <a:t>=</a:t>
            </a:r>
            <a:r>
              <a:rPr lang="en-US" dirty="0" err="1">
                <a:latin typeface="Times" pitchFamily="18" charset="0"/>
              </a:rPr>
              <a:t>yes&amp;</a:t>
            </a:r>
            <a:r>
              <a:rPr lang="en-US" b="1" dirty="0" err="1">
                <a:solidFill>
                  <a:srgbClr val="FF0000"/>
                </a:solidFill>
                <a:latin typeface="Times" pitchFamily="18" charset="0"/>
              </a:rPr>
              <a:t>customerid</a:t>
            </a:r>
            <a:r>
              <a:rPr lang="en-US" b="1" dirty="0">
                <a:solidFill>
                  <a:srgbClr val="FF0000"/>
                </a:solidFill>
                <a:latin typeface="Times" pitchFamily="18" charset="0"/>
              </a:rPr>
              <a:t>=5961</a:t>
            </a:r>
            <a:r>
              <a:rPr lang="en-US" dirty="0">
                <a:latin typeface="Times" pitchFamily="18" charset="0"/>
              </a:rPr>
              <a:t>&amp;item=646&amp;quan=3&amp;item=2551&amp;quan=1&amp;item=45&amp;quan=3&amp;item=9700&amp;quan=2&amp;item=1566&amp;quan=3&amp;item=4509&amp;quan=3&amp;item=5940&amp;quan=2 HTTP/1.1" 200 3049 177</a:t>
            </a:r>
          </a:p>
          <a:p>
            <a:pPr indent="0">
              <a:buNone/>
            </a:pPr>
            <a:endParaRPr lang="en-US" dirty="0">
              <a:latin typeface="Times" pitchFamily="18" charset="0"/>
            </a:endParaRPr>
          </a:p>
          <a:p>
            <a:pPr indent="0">
              <a:buNone/>
            </a:pPr>
            <a:r>
              <a:rPr lang="en-US" dirty="0">
                <a:latin typeface="Times" pitchFamily="18" charset="0"/>
              </a:rPr>
              <a:t>192.168.0.1 - [22/Apr/2014:00:32:25 -0400] "GET /</a:t>
            </a:r>
            <a:r>
              <a:rPr lang="en-US" b="1" dirty="0" err="1">
                <a:solidFill>
                  <a:srgbClr val="FF0000"/>
                </a:solidFill>
                <a:latin typeface="Times" pitchFamily="18" charset="0"/>
              </a:rPr>
              <a:t>dspurchase.jsp</a:t>
            </a:r>
            <a:r>
              <a:rPr lang="en-US" dirty="0" err="1">
                <a:latin typeface="Times" pitchFamily="18" charset="0"/>
              </a:rPr>
              <a:t>?confirmpurchase</a:t>
            </a:r>
            <a:r>
              <a:rPr lang="en-US" dirty="0">
                <a:latin typeface="Times" pitchFamily="18" charset="0"/>
              </a:rPr>
              <a:t>=</a:t>
            </a:r>
            <a:r>
              <a:rPr lang="en-US" dirty="0" err="1">
                <a:latin typeface="Times" pitchFamily="18" charset="0"/>
              </a:rPr>
              <a:t>yes&amp;</a:t>
            </a:r>
            <a:r>
              <a:rPr lang="en-US" b="1" dirty="0" err="1">
                <a:solidFill>
                  <a:srgbClr val="FF0000"/>
                </a:solidFill>
                <a:latin typeface="Times" pitchFamily="18" charset="0"/>
              </a:rPr>
              <a:t>customerid</a:t>
            </a:r>
            <a:r>
              <a:rPr lang="en-US" b="1" dirty="0">
                <a:solidFill>
                  <a:srgbClr val="FF0000"/>
                </a:solidFill>
                <a:latin typeface="Times" pitchFamily="18" charset="0"/>
              </a:rPr>
              <a:t>=41</a:t>
            </a:r>
            <a:r>
              <a:rPr lang="en-US" dirty="0">
                <a:latin typeface="Times" pitchFamily="18" charset="0"/>
              </a:rPr>
              <a:t>&amp;item=4544&amp;quan=1&amp;item=6970&amp;quan=3&amp;item=5237&amp;quan=2&amp;item=650&amp;quan=1&amp;item=2449&amp;quan=1 HTTP/1.1" 200 2515 113</a:t>
            </a:r>
          </a:p>
        </p:txBody>
      </p:sp>
      <p:sp>
        <p:nvSpPr>
          <p:cNvPr id="7" name="TextBox 6"/>
          <p:cNvSpPr txBox="1"/>
          <p:nvPr/>
        </p:nvSpPr>
        <p:spPr>
          <a:xfrm>
            <a:off x="2141097" y="6019800"/>
            <a:ext cx="4657622" cy="430887"/>
          </a:xfrm>
          <a:prstGeom prst="rect">
            <a:avLst/>
          </a:prstGeom>
          <a:noFill/>
        </p:spPr>
        <p:txBody>
          <a:bodyPr wrap="none" rtlCol="0">
            <a:spAutoFit/>
          </a:bodyPr>
          <a:lstStyle/>
          <a:p>
            <a:pPr algn="ctr"/>
            <a:r>
              <a:rPr lang="en-US" sz="2200" b="1" dirty="0">
                <a:solidFill>
                  <a:srgbClr val="FF0000"/>
                </a:solidFill>
                <a:latin typeface="Times" pitchFamily="18" charset="0"/>
              </a:rPr>
              <a:t>For customer 41: browse -&gt; purchase</a:t>
            </a:r>
          </a:p>
        </p:txBody>
      </p:sp>
      <p:sp>
        <p:nvSpPr>
          <p:cNvPr id="6" name="Title 1"/>
          <p:cNvSpPr>
            <a:spLocks noGrp="1"/>
          </p:cNvSpPr>
          <p:nvPr>
            <p:ph type="title"/>
          </p:nvPr>
        </p:nvSpPr>
        <p:spPr>
          <a:xfrm>
            <a:off x="0" y="76200"/>
            <a:ext cx="9144000" cy="1143000"/>
          </a:xfrm>
        </p:spPr>
        <p:txBody>
          <a:bodyPr>
            <a:noAutofit/>
          </a:bodyPr>
          <a:lstStyle/>
          <a:p>
            <a:r>
              <a:rPr lang="en-US" sz="3600" dirty="0"/>
              <a:t>Estimate using historical data</a:t>
            </a:r>
          </a:p>
        </p:txBody>
      </p:sp>
    </p:spTree>
    <p:extLst>
      <p:ext uri="{BB962C8B-B14F-4D97-AF65-F5344CB8AC3E}">
        <p14:creationId xmlns:p14="http://schemas.microsoft.com/office/powerpoint/2010/main" val="29562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0032E-6B7A-42BB-B457-ED67E71D69DF}"/>
              </a:ext>
            </a:extLst>
          </p:cNvPr>
          <p:cNvSpPr>
            <a:spLocks noGrp="1"/>
          </p:cNvSpPr>
          <p:nvPr>
            <p:ph type="title"/>
          </p:nvPr>
        </p:nvSpPr>
        <p:spPr>
          <a:xfrm>
            <a:off x="-218661" y="1"/>
            <a:ext cx="9581322" cy="1551792"/>
          </a:xfrm>
        </p:spPr>
        <p:txBody>
          <a:bodyPr>
            <a:normAutofit fontScale="90000"/>
          </a:bodyPr>
          <a:lstStyle/>
          <a:p>
            <a:r>
              <a:rPr lang="en-US" dirty="0"/>
              <a:t>Estimate the probability/intensity based on logging</a:t>
            </a:r>
            <a:endParaRPr lang="LID4096" dirty="0"/>
          </a:p>
        </p:txBody>
      </p:sp>
      <p:sp>
        <p:nvSpPr>
          <p:cNvPr id="3" name="Content Placeholder 2">
            <a:extLst>
              <a:ext uri="{FF2B5EF4-FFF2-40B4-BE49-F238E27FC236}">
                <a16:creationId xmlns:a16="http://schemas.microsoft.com/office/drawing/2014/main" id="{4AF382CB-FDC9-40B9-9750-F9858DB0DE02}"/>
              </a:ext>
            </a:extLst>
          </p:cNvPr>
          <p:cNvSpPr>
            <a:spLocks noGrp="1"/>
          </p:cNvSpPr>
          <p:nvPr>
            <p:ph idx="1"/>
          </p:nvPr>
        </p:nvSpPr>
        <p:spPr>
          <a:xfrm>
            <a:off x="781050" y="1551793"/>
            <a:ext cx="7886700" cy="2556308"/>
          </a:xfrm>
        </p:spPr>
        <p:txBody>
          <a:bodyPr/>
          <a:lstStyle/>
          <a:p>
            <a:r>
              <a:rPr lang="en-US" dirty="0"/>
              <a:t>User 1: log -&gt; search -&gt; purchase</a:t>
            </a:r>
          </a:p>
          <a:p>
            <a:r>
              <a:rPr lang="en-US" dirty="0"/>
              <a:t>User 2: log -&gt; browse -&gt; browse -&gt; purchase</a:t>
            </a:r>
          </a:p>
          <a:p>
            <a:r>
              <a:rPr lang="en-US" dirty="0"/>
              <a:t>User 3: log -&gt; search -&gt; browse -&gt; purchase</a:t>
            </a:r>
          </a:p>
          <a:p>
            <a:r>
              <a:rPr lang="en-US" dirty="0"/>
              <a:t>…</a:t>
            </a:r>
          </a:p>
          <a:p>
            <a:endParaRPr lang="LID4096" dirty="0"/>
          </a:p>
        </p:txBody>
      </p:sp>
      <p:sp>
        <p:nvSpPr>
          <p:cNvPr id="4" name="Slide Number Placeholder 3">
            <a:extLst>
              <a:ext uri="{FF2B5EF4-FFF2-40B4-BE49-F238E27FC236}">
                <a16:creationId xmlns:a16="http://schemas.microsoft.com/office/drawing/2014/main" id="{073C4FE0-B9CB-4DFC-907D-5BB05172433A}"/>
              </a:ext>
            </a:extLst>
          </p:cNvPr>
          <p:cNvSpPr>
            <a:spLocks noGrp="1"/>
          </p:cNvSpPr>
          <p:nvPr>
            <p:ph type="sldNum" sz="quarter" idx="12"/>
          </p:nvPr>
        </p:nvSpPr>
        <p:spPr/>
        <p:txBody>
          <a:bodyPr/>
          <a:lstStyle/>
          <a:p>
            <a:fld id="{16D6CE68-A2D0-4148-AD8B-3294DC4CB750}" type="slidenum">
              <a:rPr lang="en-US" smtClean="0"/>
              <a:t>48</a:t>
            </a:fld>
            <a:endParaRPr lang="en-US" dirty="0"/>
          </a:p>
        </p:txBody>
      </p:sp>
      <p:sp>
        <p:nvSpPr>
          <p:cNvPr id="5" name="Content Placeholder 2">
            <a:extLst>
              <a:ext uri="{FF2B5EF4-FFF2-40B4-BE49-F238E27FC236}">
                <a16:creationId xmlns:a16="http://schemas.microsoft.com/office/drawing/2014/main" id="{99616564-247F-4FB2-8BED-A1CDCE9362A5}"/>
              </a:ext>
            </a:extLst>
          </p:cNvPr>
          <p:cNvSpPr txBox="1">
            <a:spLocks/>
          </p:cNvSpPr>
          <p:nvPr/>
        </p:nvSpPr>
        <p:spPr>
          <a:xfrm>
            <a:off x="864177" y="4301691"/>
            <a:ext cx="7886700" cy="25563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itchFamily="2" charset="2"/>
              <a:buChar char="§"/>
              <a:defRPr sz="2800" b="0" i="0" kern="1200">
                <a:solidFill>
                  <a:schemeClr val="tx1"/>
                </a:solidFill>
                <a:latin typeface="Gill Sans" panose="020B0502020104020203" pitchFamily="34" charset="-79"/>
                <a:ea typeface="+mn-ea"/>
                <a:cs typeface="Gill Sans" panose="020B0502020104020203" pitchFamily="34" charset="-79"/>
              </a:defRPr>
            </a:lvl1pPr>
            <a:lvl2pPr marL="685800" indent="-228600" algn="l" defTabSz="914400" rtl="0" eaLnBrk="1" latinLnBrk="0" hangingPunct="1">
              <a:lnSpc>
                <a:spcPct val="90000"/>
              </a:lnSpc>
              <a:spcBef>
                <a:spcPts val="500"/>
              </a:spcBef>
              <a:buFont typeface="Wingdings" pitchFamily="2" charset="2"/>
              <a:buChar char="§"/>
              <a:defRPr sz="2400" b="0" i="0" kern="1200">
                <a:solidFill>
                  <a:schemeClr val="tx1"/>
                </a:solidFill>
                <a:latin typeface="Gill Sans" panose="020B0502020104020203" pitchFamily="34" charset="-79"/>
                <a:ea typeface="+mn-ea"/>
                <a:cs typeface="Gill Sans" panose="020B0502020104020203" pitchFamily="34" charset="-79"/>
              </a:defRPr>
            </a:lvl2pPr>
            <a:lvl3pPr marL="1143000" indent="-228600" algn="l" defTabSz="914400" rtl="0" eaLnBrk="1" latinLnBrk="0" hangingPunct="1">
              <a:lnSpc>
                <a:spcPct val="90000"/>
              </a:lnSpc>
              <a:spcBef>
                <a:spcPts val="500"/>
              </a:spcBef>
              <a:buFont typeface="Wingdings" pitchFamily="2" charset="2"/>
              <a:buChar char="§"/>
              <a:defRPr sz="2000" b="0" i="0" kern="1200">
                <a:solidFill>
                  <a:schemeClr val="tx1"/>
                </a:solidFill>
                <a:latin typeface="Gill Sans" panose="020B0502020104020203" pitchFamily="34" charset="-79"/>
                <a:ea typeface="+mn-ea"/>
                <a:cs typeface="Gill Sans" panose="020B0502020104020203" pitchFamily="34" charset="-79"/>
              </a:defRPr>
            </a:lvl3pPr>
            <a:lvl4pPr marL="1600200" indent="-228600" algn="l" defTabSz="914400" rtl="0" eaLnBrk="1" latinLnBrk="0" hangingPunct="1">
              <a:lnSpc>
                <a:spcPct val="90000"/>
              </a:lnSpc>
              <a:spcBef>
                <a:spcPts val="500"/>
              </a:spcBef>
              <a:buFont typeface="Wingdings" pitchFamily="2" charset="2"/>
              <a:buChar char="§"/>
              <a:defRPr sz="1800" b="0" i="0" kern="1200">
                <a:solidFill>
                  <a:schemeClr val="tx1"/>
                </a:solidFill>
                <a:latin typeface="Gill Sans" panose="020B0502020104020203" pitchFamily="34" charset="-79"/>
                <a:ea typeface="+mn-ea"/>
                <a:cs typeface="Gill Sans" panose="020B0502020104020203" pitchFamily="34" charset="-79"/>
              </a:defRPr>
            </a:lvl4pPr>
            <a:lvl5pPr marL="2057400" indent="-228600" algn="l" defTabSz="914400" rtl="0" eaLnBrk="1" latinLnBrk="0" hangingPunct="1">
              <a:lnSpc>
                <a:spcPct val="90000"/>
              </a:lnSpc>
              <a:spcBef>
                <a:spcPts val="500"/>
              </a:spcBef>
              <a:buFont typeface="Wingdings" pitchFamily="2" charset="2"/>
              <a:buChar char="§"/>
              <a:defRPr sz="1800" b="0" i="0" kern="1200">
                <a:solidFill>
                  <a:schemeClr val="tx1"/>
                </a:solidFill>
                <a:latin typeface="Gill Sans" panose="020B0502020104020203" pitchFamily="34" charset="-79"/>
                <a:ea typeface="+mn-ea"/>
                <a:cs typeface="Gill Sans" panose="020B05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log -&gt; search (40/100)</a:t>
            </a:r>
          </a:p>
          <a:p>
            <a:r>
              <a:rPr lang="en-US" dirty="0"/>
              <a:t>Log-&gt; browse (60/100)</a:t>
            </a:r>
          </a:p>
          <a:p>
            <a:r>
              <a:rPr lang="en-US" dirty="0"/>
              <a:t>Search-&gt;browse (3/60)</a:t>
            </a:r>
          </a:p>
          <a:p>
            <a:r>
              <a:rPr lang="en-US" dirty="0"/>
              <a:t>Search 0-&gt; purchase (57/60)</a:t>
            </a:r>
          </a:p>
          <a:p>
            <a:r>
              <a:rPr lang="en-US" dirty="0"/>
              <a:t>…</a:t>
            </a:r>
          </a:p>
          <a:p>
            <a:endParaRPr lang="LID4096" dirty="0"/>
          </a:p>
        </p:txBody>
      </p:sp>
    </p:spTree>
    <p:extLst>
      <p:ext uri="{BB962C8B-B14F-4D97-AF65-F5344CB8AC3E}">
        <p14:creationId xmlns:p14="http://schemas.microsoft.com/office/powerpoint/2010/main" val="227526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85800" y="3352800"/>
            <a:ext cx="1447800" cy="144780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98851" y="3733800"/>
            <a:ext cx="1082349" cy="523220"/>
          </a:xfrm>
          <a:prstGeom prst="rect">
            <a:avLst/>
          </a:prstGeom>
          <a:noFill/>
        </p:spPr>
        <p:txBody>
          <a:bodyPr wrap="none" rtlCol="0">
            <a:spAutoFit/>
          </a:bodyPr>
          <a:lstStyle/>
          <a:p>
            <a:pPr algn="ctr"/>
            <a:r>
              <a:rPr lang="en-US" sz="2800" b="1" dirty="0">
                <a:latin typeface="Times" pitchFamily="18" charset="0"/>
              </a:rPr>
              <a:t>Login</a:t>
            </a:r>
          </a:p>
        </p:txBody>
      </p:sp>
      <p:sp>
        <p:nvSpPr>
          <p:cNvPr id="7" name="Oval 6"/>
          <p:cNvSpPr/>
          <p:nvPr/>
        </p:nvSpPr>
        <p:spPr>
          <a:xfrm>
            <a:off x="3200400" y="1676400"/>
            <a:ext cx="1447800" cy="144780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276600" y="2086841"/>
            <a:ext cx="1234570" cy="523220"/>
          </a:xfrm>
          <a:prstGeom prst="rect">
            <a:avLst/>
          </a:prstGeom>
          <a:noFill/>
        </p:spPr>
        <p:txBody>
          <a:bodyPr wrap="none" rtlCol="0">
            <a:spAutoFit/>
          </a:bodyPr>
          <a:lstStyle/>
          <a:p>
            <a:pPr algn="ctr"/>
            <a:r>
              <a:rPr lang="en-US" sz="2800" b="1" dirty="0">
                <a:latin typeface="Times" pitchFamily="18" charset="0"/>
              </a:rPr>
              <a:t>Search</a:t>
            </a:r>
          </a:p>
        </p:txBody>
      </p:sp>
      <p:sp>
        <p:nvSpPr>
          <p:cNvPr id="9" name="Oval 8"/>
          <p:cNvSpPr/>
          <p:nvPr/>
        </p:nvSpPr>
        <p:spPr>
          <a:xfrm>
            <a:off x="5916550" y="1676400"/>
            <a:ext cx="1447800" cy="144780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873958" y="2057400"/>
            <a:ext cx="1593642" cy="523220"/>
          </a:xfrm>
          <a:prstGeom prst="rect">
            <a:avLst/>
          </a:prstGeom>
          <a:noFill/>
        </p:spPr>
        <p:txBody>
          <a:bodyPr wrap="none" rtlCol="0">
            <a:spAutoFit/>
          </a:bodyPr>
          <a:lstStyle/>
          <a:p>
            <a:pPr algn="ctr"/>
            <a:r>
              <a:rPr lang="en-US" sz="2800" b="1" dirty="0">
                <a:latin typeface="Times" pitchFamily="18" charset="0"/>
              </a:rPr>
              <a:t>Purchase</a:t>
            </a:r>
          </a:p>
        </p:txBody>
      </p:sp>
      <p:sp>
        <p:nvSpPr>
          <p:cNvPr id="11" name="Oval 10"/>
          <p:cNvSpPr/>
          <p:nvPr/>
        </p:nvSpPr>
        <p:spPr>
          <a:xfrm>
            <a:off x="3276600" y="5105400"/>
            <a:ext cx="1447800" cy="144780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74269" y="5486400"/>
            <a:ext cx="1313116" cy="523220"/>
          </a:xfrm>
          <a:prstGeom prst="rect">
            <a:avLst/>
          </a:prstGeom>
          <a:noFill/>
        </p:spPr>
        <p:txBody>
          <a:bodyPr wrap="none" rtlCol="0">
            <a:spAutoFit/>
          </a:bodyPr>
          <a:lstStyle/>
          <a:p>
            <a:pPr algn="ctr"/>
            <a:r>
              <a:rPr lang="en-US" sz="2800" b="1" dirty="0">
                <a:latin typeface="Times" pitchFamily="18" charset="0"/>
              </a:rPr>
              <a:t>Browse</a:t>
            </a:r>
          </a:p>
        </p:txBody>
      </p:sp>
      <p:cxnSp>
        <p:nvCxnSpPr>
          <p:cNvPr id="14" name="Straight Arrow Connector 13"/>
          <p:cNvCxnSpPr>
            <a:endCxn id="7" idx="2"/>
          </p:cNvCxnSpPr>
          <p:nvPr/>
        </p:nvCxnSpPr>
        <p:spPr>
          <a:xfrm flipV="1">
            <a:off x="2108045" y="2400300"/>
            <a:ext cx="1092355" cy="1507717"/>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5" idx="6"/>
            <a:endCxn id="11" idx="2"/>
          </p:cNvCxnSpPr>
          <p:nvPr/>
        </p:nvCxnSpPr>
        <p:spPr>
          <a:xfrm>
            <a:off x="2133600" y="4076700"/>
            <a:ext cx="1143000" cy="175260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6"/>
          </p:cNvCxnSpPr>
          <p:nvPr/>
        </p:nvCxnSpPr>
        <p:spPr>
          <a:xfrm>
            <a:off x="4648200" y="2400300"/>
            <a:ext cx="1268350" cy="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9" idx="3"/>
          </p:cNvCxnSpPr>
          <p:nvPr/>
        </p:nvCxnSpPr>
        <p:spPr>
          <a:xfrm flipV="1">
            <a:off x="4687385" y="2912175"/>
            <a:ext cx="1441190" cy="2905045"/>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364350" y="2400300"/>
            <a:ext cx="865250" cy="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295460" y="2219980"/>
            <a:ext cx="543740" cy="523220"/>
          </a:xfrm>
          <a:prstGeom prst="rect">
            <a:avLst/>
          </a:prstGeom>
          <a:noFill/>
        </p:spPr>
        <p:txBody>
          <a:bodyPr wrap="none" rtlCol="0">
            <a:spAutoFit/>
          </a:bodyPr>
          <a:lstStyle/>
          <a:p>
            <a:pPr algn="ctr"/>
            <a:r>
              <a:rPr lang="en-US" sz="2800" b="1" dirty="0">
                <a:latin typeface="Times" pitchFamily="18" charset="0"/>
              </a:rPr>
              <a:t>…</a:t>
            </a:r>
          </a:p>
        </p:txBody>
      </p:sp>
      <p:cxnSp>
        <p:nvCxnSpPr>
          <p:cNvPr id="32" name="Curved Connector 31"/>
          <p:cNvCxnSpPr/>
          <p:nvPr/>
        </p:nvCxnSpPr>
        <p:spPr>
          <a:xfrm rot="10800000" flipV="1">
            <a:off x="4191001" y="6155396"/>
            <a:ext cx="496385" cy="397803"/>
          </a:xfrm>
          <a:prstGeom prst="curvedConnector3">
            <a:avLst>
              <a:gd name="adj1" fmla="val -86734"/>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724400" y="5969620"/>
            <a:ext cx="1288790" cy="1"/>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096000" y="5648980"/>
            <a:ext cx="543740" cy="523220"/>
          </a:xfrm>
          <a:prstGeom prst="rect">
            <a:avLst/>
          </a:prstGeom>
          <a:noFill/>
        </p:spPr>
        <p:txBody>
          <a:bodyPr wrap="none" rtlCol="0">
            <a:spAutoFit/>
          </a:bodyPr>
          <a:lstStyle/>
          <a:p>
            <a:pPr algn="ctr"/>
            <a:r>
              <a:rPr lang="en-US" sz="2800" b="1" dirty="0">
                <a:latin typeface="Times" pitchFamily="18" charset="0"/>
              </a:rPr>
              <a:t>…</a:t>
            </a:r>
          </a:p>
        </p:txBody>
      </p:sp>
      <p:sp>
        <p:nvSpPr>
          <p:cNvPr id="41" name="TextBox 40"/>
          <p:cNvSpPr txBox="1"/>
          <p:nvPr/>
        </p:nvSpPr>
        <p:spPr>
          <a:xfrm>
            <a:off x="2063162" y="2743200"/>
            <a:ext cx="633508" cy="523220"/>
          </a:xfrm>
          <a:prstGeom prst="rect">
            <a:avLst/>
          </a:prstGeom>
          <a:noFill/>
        </p:spPr>
        <p:txBody>
          <a:bodyPr wrap="none" rtlCol="0">
            <a:spAutoFit/>
          </a:bodyPr>
          <a:lstStyle/>
          <a:p>
            <a:pPr algn="ctr"/>
            <a:r>
              <a:rPr lang="en-US" sz="2800" b="1" dirty="0">
                <a:latin typeface="Times" pitchFamily="18" charset="0"/>
              </a:rPr>
              <a:t>0.4</a:t>
            </a:r>
          </a:p>
        </p:txBody>
      </p:sp>
      <p:sp>
        <p:nvSpPr>
          <p:cNvPr id="42" name="TextBox 41"/>
          <p:cNvSpPr txBox="1"/>
          <p:nvPr/>
        </p:nvSpPr>
        <p:spPr>
          <a:xfrm>
            <a:off x="2133601" y="4810780"/>
            <a:ext cx="633508" cy="523220"/>
          </a:xfrm>
          <a:prstGeom prst="rect">
            <a:avLst/>
          </a:prstGeom>
          <a:noFill/>
        </p:spPr>
        <p:txBody>
          <a:bodyPr wrap="none" rtlCol="0">
            <a:spAutoFit/>
          </a:bodyPr>
          <a:lstStyle/>
          <a:p>
            <a:pPr algn="ctr"/>
            <a:r>
              <a:rPr lang="en-US" sz="2800" b="1" dirty="0">
                <a:latin typeface="Times" pitchFamily="18" charset="0"/>
              </a:rPr>
              <a:t>0.6</a:t>
            </a:r>
          </a:p>
        </p:txBody>
      </p:sp>
      <p:sp>
        <p:nvSpPr>
          <p:cNvPr id="43" name="TextBox 42"/>
          <p:cNvSpPr txBox="1"/>
          <p:nvPr/>
        </p:nvSpPr>
        <p:spPr>
          <a:xfrm>
            <a:off x="4929092" y="6334780"/>
            <a:ext cx="633508" cy="523220"/>
          </a:xfrm>
          <a:prstGeom prst="rect">
            <a:avLst/>
          </a:prstGeom>
          <a:noFill/>
        </p:spPr>
        <p:txBody>
          <a:bodyPr wrap="none" rtlCol="0">
            <a:spAutoFit/>
          </a:bodyPr>
          <a:lstStyle/>
          <a:p>
            <a:pPr algn="ctr"/>
            <a:r>
              <a:rPr lang="en-US" sz="2800" b="1" dirty="0">
                <a:latin typeface="Times" pitchFamily="18" charset="0"/>
              </a:rPr>
              <a:t>0.8</a:t>
            </a:r>
          </a:p>
        </p:txBody>
      </p:sp>
      <p:sp>
        <p:nvSpPr>
          <p:cNvPr id="44" name="TextBox 43"/>
          <p:cNvSpPr txBox="1"/>
          <p:nvPr/>
        </p:nvSpPr>
        <p:spPr>
          <a:xfrm>
            <a:off x="5511557" y="3896380"/>
            <a:ext cx="813043" cy="523220"/>
          </a:xfrm>
          <a:prstGeom prst="rect">
            <a:avLst/>
          </a:prstGeom>
          <a:noFill/>
        </p:spPr>
        <p:txBody>
          <a:bodyPr wrap="none" rtlCol="0">
            <a:spAutoFit/>
          </a:bodyPr>
          <a:lstStyle/>
          <a:p>
            <a:pPr algn="ctr"/>
            <a:r>
              <a:rPr lang="en-US" sz="2800" b="1" dirty="0">
                <a:latin typeface="Times" pitchFamily="18" charset="0"/>
              </a:rPr>
              <a:t>0.15</a:t>
            </a:r>
          </a:p>
        </p:txBody>
      </p:sp>
      <p:sp>
        <p:nvSpPr>
          <p:cNvPr id="45" name="TextBox 44"/>
          <p:cNvSpPr txBox="1"/>
          <p:nvPr/>
        </p:nvSpPr>
        <p:spPr>
          <a:xfrm>
            <a:off x="4953000" y="5496580"/>
            <a:ext cx="813043" cy="523220"/>
          </a:xfrm>
          <a:prstGeom prst="rect">
            <a:avLst/>
          </a:prstGeom>
          <a:noFill/>
        </p:spPr>
        <p:txBody>
          <a:bodyPr wrap="none" rtlCol="0">
            <a:spAutoFit/>
          </a:bodyPr>
          <a:lstStyle/>
          <a:p>
            <a:pPr algn="ctr"/>
            <a:r>
              <a:rPr lang="en-US" sz="2800" b="1" dirty="0">
                <a:latin typeface="Times" pitchFamily="18" charset="0"/>
              </a:rPr>
              <a:t>0.05</a:t>
            </a:r>
          </a:p>
        </p:txBody>
      </p:sp>
      <p:sp>
        <p:nvSpPr>
          <p:cNvPr id="46" name="TextBox 45"/>
          <p:cNvSpPr txBox="1"/>
          <p:nvPr/>
        </p:nvSpPr>
        <p:spPr>
          <a:xfrm>
            <a:off x="4724400" y="1806941"/>
            <a:ext cx="813043" cy="523220"/>
          </a:xfrm>
          <a:prstGeom prst="rect">
            <a:avLst/>
          </a:prstGeom>
          <a:noFill/>
        </p:spPr>
        <p:txBody>
          <a:bodyPr wrap="none" rtlCol="0">
            <a:spAutoFit/>
          </a:bodyPr>
          <a:lstStyle/>
          <a:p>
            <a:pPr algn="ctr"/>
            <a:r>
              <a:rPr lang="en-US" sz="2800" b="1" dirty="0">
                <a:latin typeface="Times" pitchFamily="18" charset="0"/>
              </a:rPr>
              <a:t>0.05</a:t>
            </a:r>
          </a:p>
        </p:txBody>
      </p:sp>
      <p:cxnSp>
        <p:nvCxnSpPr>
          <p:cNvPr id="47" name="Straight Arrow Connector 46"/>
          <p:cNvCxnSpPr>
            <a:stCxn id="7" idx="4"/>
          </p:cNvCxnSpPr>
          <p:nvPr/>
        </p:nvCxnSpPr>
        <p:spPr>
          <a:xfrm>
            <a:off x="3924300" y="3124200"/>
            <a:ext cx="0" cy="205740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000500" y="3890265"/>
            <a:ext cx="813043" cy="523220"/>
          </a:xfrm>
          <a:prstGeom prst="rect">
            <a:avLst/>
          </a:prstGeom>
          <a:noFill/>
        </p:spPr>
        <p:txBody>
          <a:bodyPr wrap="none" rtlCol="0">
            <a:spAutoFit/>
          </a:bodyPr>
          <a:lstStyle/>
          <a:p>
            <a:pPr algn="ctr"/>
            <a:r>
              <a:rPr lang="en-US" sz="2800" b="1" dirty="0">
                <a:latin typeface="Times" pitchFamily="18" charset="0"/>
              </a:rPr>
              <a:t>0.95</a:t>
            </a:r>
          </a:p>
        </p:txBody>
      </p:sp>
      <p:sp>
        <p:nvSpPr>
          <p:cNvPr id="68" name="Title 1"/>
          <p:cNvSpPr>
            <a:spLocks noGrp="1"/>
          </p:cNvSpPr>
          <p:nvPr>
            <p:ph type="title"/>
          </p:nvPr>
        </p:nvSpPr>
        <p:spPr>
          <a:xfrm>
            <a:off x="0" y="76200"/>
            <a:ext cx="9144000" cy="1143000"/>
          </a:xfrm>
        </p:spPr>
        <p:txBody>
          <a:bodyPr>
            <a:noAutofit/>
          </a:bodyPr>
          <a:lstStyle/>
          <a:p>
            <a:r>
              <a:rPr lang="en-US" sz="3600" dirty="0"/>
              <a:t>Estimate using historical data</a:t>
            </a:r>
          </a:p>
        </p:txBody>
      </p:sp>
    </p:spTree>
    <p:extLst>
      <p:ext uri="{BB962C8B-B14F-4D97-AF65-F5344CB8AC3E}">
        <p14:creationId xmlns:p14="http://schemas.microsoft.com/office/powerpoint/2010/main" val="8099174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4" name="Picture 3"/>
          <p:cNvPicPr>
            <a:picLocks noChangeAspect="1"/>
          </p:cNvPicPr>
          <p:nvPr/>
        </p:nvPicPr>
        <p:blipFill>
          <a:blip r:embed="rId3">
            <a:alphaModFix/>
          </a:blip>
          <a:stretch>
            <a:fillRect/>
          </a:stretch>
        </p:blipFill>
        <p:spPr>
          <a:xfrm>
            <a:off x="-230428" y="-1"/>
            <a:ext cx="10292594" cy="6858000"/>
          </a:xfrm>
          <a:prstGeom prst="rect">
            <a:avLst/>
          </a:prstGeom>
        </p:spPr>
      </p:pic>
      <p:sp>
        <p:nvSpPr>
          <p:cNvPr id="67" name="Shape 67"/>
          <p:cNvSpPr txBox="1">
            <a:spLocks noGrp="1"/>
          </p:cNvSpPr>
          <p:nvPr>
            <p:ph type="title"/>
          </p:nvPr>
        </p:nvSpPr>
        <p:spPr>
          <a:xfrm>
            <a:off x="0" y="4988689"/>
            <a:ext cx="9144000" cy="1551007"/>
          </a:xfrm>
          <a:prstGeom prst="rect">
            <a:avLst/>
          </a:prstGeom>
          <a:solidFill>
            <a:schemeClr val="lt1">
              <a:alpha val="75000"/>
            </a:schemeClr>
          </a:solidFill>
        </p:spPr>
        <p:txBody>
          <a:bodyPr lIns="91425" tIns="91425" rIns="91425" bIns="91425" anchor="t" anchorCtr="0">
            <a:noAutofit/>
          </a:bodyPr>
          <a:lstStyle/>
          <a:p>
            <a:pPr lvl="0">
              <a:spcBef>
                <a:spcPct val="0"/>
              </a:spcBef>
            </a:pPr>
            <a:r>
              <a:rPr lang="en-GB" sz="4000" dirty="0">
                <a:sym typeface="Georgia"/>
              </a:rPr>
              <a:t>A page load slowdown of only one second could cost</a:t>
            </a:r>
            <a:r>
              <a:rPr lang="en-US" sz="4000" dirty="0">
                <a:sym typeface="Georgia"/>
              </a:rPr>
              <a:t>?</a:t>
            </a:r>
            <a:r>
              <a:rPr lang="zh-CN" altLang="en-US" sz="4000" dirty="0">
                <a:sym typeface="Georgia"/>
              </a:rPr>
              <a:t>  </a:t>
            </a:r>
            <a:endParaRPr lang="en-GB" sz="4000" dirty="0"/>
          </a:p>
        </p:txBody>
      </p:sp>
      <p:sp>
        <p:nvSpPr>
          <p:cNvPr id="6" name="Slide Number Placeholder 5"/>
          <p:cNvSpPr>
            <a:spLocks noGrp="1"/>
          </p:cNvSpPr>
          <p:nvPr>
            <p:ph type="sldNum" idx="12"/>
          </p:nvPr>
        </p:nvSpPr>
        <p:spPr/>
        <p:txBody>
          <a:bodyPr/>
          <a:lstStyle/>
          <a:p>
            <a:pPr lvl="0">
              <a:spcBef>
                <a:spcPts val="0"/>
              </a:spcBef>
              <a:buNone/>
            </a:pPr>
            <a:fld id="{00000000-1234-1234-1234-123412341234}" type="slidenum">
              <a:rPr lang="en-GB" smtClean="0"/>
              <a:t>5</a:t>
            </a:fld>
            <a:endParaRPr lang="en-GB"/>
          </a:p>
        </p:txBody>
      </p:sp>
      <p:sp>
        <p:nvSpPr>
          <p:cNvPr id="2" name="TextBox 1">
            <a:extLst>
              <a:ext uri="{FF2B5EF4-FFF2-40B4-BE49-F238E27FC236}">
                <a16:creationId xmlns:a16="http://schemas.microsoft.com/office/drawing/2014/main" id="{593EA134-A567-411E-8256-EC3BE88D5901}"/>
              </a:ext>
            </a:extLst>
          </p:cNvPr>
          <p:cNvSpPr txBox="1"/>
          <p:nvPr/>
        </p:nvSpPr>
        <p:spPr>
          <a:xfrm>
            <a:off x="5005195" y="5509736"/>
            <a:ext cx="2549096" cy="707886"/>
          </a:xfrm>
          <a:prstGeom prst="rect">
            <a:avLst/>
          </a:prstGeom>
          <a:noFill/>
        </p:spPr>
        <p:txBody>
          <a:bodyPr wrap="none" rtlCol="0">
            <a:spAutoFit/>
          </a:bodyPr>
          <a:lstStyle/>
          <a:p>
            <a:r>
              <a:rPr lang="en-US" sz="4000" b="1" dirty="0">
                <a:solidFill>
                  <a:srgbClr val="FF0000"/>
                </a:solidFill>
              </a:rPr>
              <a:t>$1.6 billion</a:t>
            </a:r>
            <a:endParaRPr lang="LID4096" sz="4000" b="1" dirty="0">
              <a:solidFill>
                <a:srgbClr val="FF0000"/>
              </a:solidFill>
            </a:endParaRPr>
          </a:p>
        </p:txBody>
      </p:sp>
    </p:spTree>
    <p:extLst>
      <p:ext uri="{BB962C8B-B14F-4D97-AF65-F5344CB8AC3E}">
        <p14:creationId xmlns:p14="http://schemas.microsoft.com/office/powerpoint/2010/main" val="3136836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2633">
        <p15:prstTrans prst="fallOver"/>
      </p:transition>
    </mc:Choice>
    <mc:Fallback xmlns="">
      <p:transition spd="slow" advTm="2263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3708A-A6FE-4F9E-A61D-195D727A9860}"/>
              </a:ext>
            </a:extLst>
          </p:cNvPr>
          <p:cNvSpPr>
            <a:spLocks noGrp="1"/>
          </p:cNvSpPr>
          <p:nvPr>
            <p:ph type="title"/>
          </p:nvPr>
        </p:nvSpPr>
        <p:spPr/>
        <p:txBody>
          <a:bodyPr/>
          <a:lstStyle/>
          <a:p>
            <a:r>
              <a:rPr lang="en-US" dirty="0"/>
              <a:t>For new project</a:t>
            </a:r>
            <a:endParaRPr lang="LID4096" dirty="0"/>
          </a:p>
        </p:txBody>
      </p:sp>
      <p:sp>
        <p:nvSpPr>
          <p:cNvPr id="3" name="Content Placeholder 2">
            <a:extLst>
              <a:ext uri="{FF2B5EF4-FFF2-40B4-BE49-F238E27FC236}">
                <a16:creationId xmlns:a16="http://schemas.microsoft.com/office/drawing/2014/main" id="{6D3BEB11-1998-4DDC-80BA-6526BB102832}"/>
              </a:ext>
            </a:extLst>
          </p:cNvPr>
          <p:cNvSpPr>
            <a:spLocks noGrp="1"/>
          </p:cNvSpPr>
          <p:nvPr>
            <p:ph idx="1"/>
          </p:nvPr>
        </p:nvSpPr>
        <p:spPr/>
        <p:txBody>
          <a:bodyPr/>
          <a:lstStyle/>
          <a:p>
            <a:r>
              <a:rPr lang="en-US" dirty="0"/>
              <a:t>Set equivalent load for each action</a:t>
            </a:r>
          </a:p>
          <a:p>
            <a:r>
              <a:rPr lang="en-US" dirty="0"/>
              <a:t>Refine the load as you get some historical data</a:t>
            </a:r>
          </a:p>
        </p:txBody>
      </p:sp>
      <p:sp>
        <p:nvSpPr>
          <p:cNvPr id="4" name="Slide Number Placeholder 3">
            <a:extLst>
              <a:ext uri="{FF2B5EF4-FFF2-40B4-BE49-F238E27FC236}">
                <a16:creationId xmlns:a16="http://schemas.microsoft.com/office/drawing/2014/main" id="{D4A3684B-4C13-4EE9-8534-45258C9247A0}"/>
              </a:ext>
            </a:extLst>
          </p:cNvPr>
          <p:cNvSpPr>
            <a:spLocks noGrp="1"/>
          </p:cNvSpPr>
          <p:nvPr>
            <p:ph type="sldNum" sz="quarter" idx="12"/>
          </p:nvPr>
        </p:nvSpPr>
        <p:spPr/>
        <p:txBody>
          <a:bodyPr/>
          <a:lstStyle/>
          <a:p>
            <a:fld id="{16D6CE68-A2D0-4148-AD8B-3294DC4CB750}" type="slidenum">
              <a:rPr lang="en-US" smtClean="0"/>
              <a:t>50</a:t>
            </a:fld>
            <a:endParaRPr lang="en-US" dirty="0"/>
          </a:p>
        </p:txBody>
      </p:sp>
    </p:spTree>
    <p:extLst>
      <p:ext uri="{BB962C8B-B14F-4D97-AF65-F5344CB8AC3E}">
        <p14:creationId xmlns:p14="http://schemas.microsoft.com/office/powerpoint/2010/main" val="9453604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Aggregate Workload - Workload Intensity</a:t>
            </a:r>
          </a:p>
        </p:txBody>
      </p:sp>
      <p:sp>
        <p:nvSpPr>
          <p:cNvPr id="3" name="Content Placeholder 2"/>
          <p:cNvSpPr>
            <a:spLocks noGrp="1"/>
          </p:cNvSpPr>
          <p:nvPr>
            <p:ph idx="1"/>
          </p:nvPr>
        </p:nvSpPr>
        <p:spPr>
          <a:xfrm>
            <a:off x="228600" y="1524000"/>
            <a:ext cx="8229600" cy="4525963"/>
          </a:xfrm>
        </p:spPr>
        <p:txBody>
          <a:bodyPr/>
          <a:lstStyle/>
          <a:p>
            <a:r>
              <a:rPr lang="en-US" dirty="0"/>
              <a:t>Steady Load</a:t>
            </a:r>
          </a:p>
          <a:p>
            <a:pPr lvl="1"/>
            <a:r>
              <a:rPr lang="en-US" dirty="0"/>
              <a:t>Ease of measurement</a:t>
            </a:r>
          </a:p>
          <a:p>
            <a:pPr lvl="1"/>
            <a:r>
              <a:rPr lang="en-US" dirty="0"/>
              <a:t>Memory leaks?</a:t>
            </a:r>
          </a:p>
          <a:p>
            <a:pPr marL="457200" lvl="1" indent="0">
              <a:buNone/>
            </a:pPr>
            <a:br>
              <a:rPr lang="en-US" dirty="0"/>
            </a:br>
            <a:endParaRPr lang="en-US" dirty="0"/>
          </a:p>
          <a:p>
            <a:r>
              <a:rPr lang="en-US" dirty="0"/>
              <a:t>Step-wise Load</a:t>
            </a:r>
          </a:p>
          <a:p>
            <a:pPr lvl="1"/>
            <a:r>
              <a:rPr lang="en-US" dirty="0"/>
              <a:t>Same workload mix</a:t>
            </a:r>
          </a:p>
          <a:p>
            <a:pPr lvl="1"/>
            <a:r>
              <a:rPr lang="en-US" dirty="0"/>
              <a:t>Different workload intensity</a:t>
            </a:r>
          </a:p>
          <a:p>
            <a:pPr lvl="1"/>
            <a:r>
              <a:rPr lang="en-US" dirty="0"/>
              <a:t>User increase in step-wise?</a:t>
            </a:r>
          </a:p>
        </p:txBody>
      </p:sp>
      <p:graphicFrame>
        <p:nvGraphicFramePr>
          <p:cNvPr id="7" name="Chart 6"/>
          <p:cNvGraphicFramePr>
            <a:graphicFrameLocks/>
          </p:cNvGraphicFramePr>
          <p:nvPr/>
        </p:nvGraphicFramePr>
        <p:xfrm>
          <a:off x="4250754" y="1524000"/>
          <a:ext cx="4724400" cy="1295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a:graphicFrameLocks/>
          </p:cNvGraphicFramePr>
          <p:nvPr/>
        </p:nvGraphicFramePr>
        <p:xfrm>
          <a:off x="4403154" y="3571385"/>
          <a:ext cx="4572000" cy="1600200"/>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 Box 4"/>
          <p:cNvSpPr txBox="1">
            <a:spLocks noChangeArrowheads="1"/>
          </p:cNvSpPr>
          <p:nvPr/>
        </p:nvSpPr>
        <p:spPr bwMode="auto">
          <a:xfrm>
            <a:off x="5551562" y="2495490"/>
            <a:ext cx="37558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50000"/>
              </a:spcBef>
              <a:buFontTx/>
              <a:buNone/>
            </a:pPr>
            <a:r>
              <a:rPr lang="en-US" altLang="en-US" sz="2000" b="1" dirty="0">
                <a:effectLst>
                  <a:outerShdw blurRad="50800" dist="38100" dir="2700000" algn="tl" rotWithShape="0">
                    <a:prstClr val="black">
                      <a:alpha val="40000"/>
                    </a:prstClr>
                  </a:outerShdw>
                </a:effectLst>
                <a:latin typeface="Palatino Linotype" pitchFamily="18" charset="0"/>
                <a:ea typeface="+mj-ea"/>
                <a:cs typeface="+mj-cs"/>
              </a:rPr>
              <a:t>[Bondi, CMG 2007]</a:t>
            </a:r>
          </a:p>
        </p:txBody>
      </p:sp>
      <p:sp>
        <p:nvSpPr>
          <p:cNvPr id="10" name="Text Box 4"/>
          <p:cNvSpPr txBox="1">
            <a:spLocks noChangeArrowheads="1"/>
          </p:cNvSpPr>
          <p:nvPr/>
        </p:nvSpPr>
        <p:spPr bwMode="auto">
          <a:xfrm>
            <a:off x="5605685" y="5156587"/>
            <a:ext cx="37558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50000"/>
              </a:spcBef>
              <a:buFontTx/>
              <a:buNone/>
            </a:pPr>
            <a:r>
              <a:rPr lang="en-US" altLang="en-US" sz="2000" b="1" dirty="0">
                <a:effectLst>
                  <a:outerShdw blurRad="50800" dist="38100" dir="2700000" algn="tl" rotWithShape="0">
                    <a:prstClr val="black">
                      <a:alpha val="40000"/>
                    </a:prstClr>
                  </a:outerShdw>
                </a:effectLst>
                <a:latin typeface="Palatino Linotype" pitchFamily="18" charset="0"/>
                <a:ea typeface="+mj-ea"/>
                <a:cs typeface="+mj-cs"/>
              </a:rPr>
              <a:t>[Hayes, CMG 2000]</a:t>
            </a:r>
          </a:p>
        </p:txBody>
      </p:sp>
      <p:sp>
        <p:nvSpPr>
          <p:cNvPr id="12" name="TextBox 11">
            <a:extLst>
              <a:ext uri="{FF2B5EF4-FFF2-40B4-BE49-F238E27FC236}">
                <a16:creationId xmlns:a16="http://schemas.microsoft.com/office/drawing/2014/main" id="{E8EED48E-2168-4B12-B191-5EA4A8E8AAAE}"/>
              </a:ext>
            </a:extLst>
          </p:cNvPr>
          <p:cNvSpPr txBox="1"/>
          <p:nvPr/>
        </p:nvSpPr>
        <p:spPr>
          <a:xfrm>
            <a:off x="1775439" y="6165986"/>
            <a:ext cx="6518816" cy="646331"/>
          </a:xfrm>
          <a:prstGeom prst="rect">
            <a:avLst/>
          </a:prstGeom>
          <a:noFill/>
        </p:spPr>
        <p:txBody>
          <a:bodyPr wrap="square">
            <a:spAutoFit/>
          </a:bodyPr>
          <a:lstStyle/>
          <a:p>
            <a:r>
              <a:rPr lang="LID4096" dirty="0"/>
              <a:t>https://support.smartbear.com/loadcomplete/docs/testing-with/configuring/load-test-editor/ramp-up.html</a:t>
            </a:r>
          </a:p>
        </p:txBody>
      </p:sp>
    </p:spTree>
    <p:extLst>
      <p:ext uri="{BB962C8B-B14F-4D97-AF65-F5344CB8AC3E}">
        <p14:creationId xmlns:p14="http://schemas.microsoft.com/office/powerpoint/2010/main" val="2137730629"/>
      </p:ext>
    </p:extLst>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Arrow 2"/>
          <p:cNvSpPr/>
          <p:nvPr/>
        </p:nvSpPr>
        <p:spPr>
          <a:xfrm>
            <a:off x="228600" y="2819400"/>
            <a:ext cx="8610600" cy="1371600"/>
          </a:xfrm>
          <a:prstGeom prst="rightArrow">
            <a:avLst>
              <a:gd name="adj1" fmla="val 50000"/>
              <a:gd name="adj2" fmla="val 1018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itle 1"/>
          <p:cNvSpPr txBox="1">
            <a:spLocks/>
          </p:cNvSpPr>
          <p:nvPr/>
        </p:nvSpPr>
        <p:spPr>
          <a:xfrm>
            <a:off x="739302" y="579438"/>
            <a:ext cx="7597302" cy="1935162"/>
          </a:xfrm>
          <a:prstGeom prst="rect">
            <a:avLst/>
          </a:prstGeom>
        </p:spPr>
        <p:txBody>
          <a:bodyPr/>
          <a:lstStyle/>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CA" sz="3600" b="1" u="none" strike="noStrike" kern="1200" cap="none" spc="0" normalizeH="0" baseline="0" noProof="0" dirty="0">
                <a:ln>
                  <a:noFill/>
                </a:ln>
                <a:solidFill>
                  <a:srgbClr val="C00000"/>
                </a:solidFill>
                <a:effectLst/>
                <a:uLnTx/>
                <a:uFillTx/>
                <a:latin typeface="Gill Sans SemiBold" panose="020B0502020104020203" pitchFamily="34" charset="-79"/>
                <a:ea typeface="+mj-ea"/>
                <a:cs typeface="Gill Sans SemiBold" panose="020B0502020104020203" pitchFamily="34" charset="-79"/>
              </a:rPr>
              <a:t>Realistic load tests</a:t>
            </a:r>
            <a:r>
              <a:rPr kumimoji="0" lang="en-CA" sz="3600" b="1" u="none" strike="noStrike" kern="1200" cap="none" spc="0" normalizeH="0" noProof="0" dirty="0">
                <a:ln>
                  <a:noFill/>
                </a:ln>
                <a:solidFill>
                  <a:srgbClr val="C00000"/>
                </a:solidFill>
                <a:effectLst/>
                <a:uLnTx/>
                <a:uFillTx/>
                <a:latin typeface="Gill Sans SemiBold" panose="020B0502020104020203" pitchFamily="34" charset="-79"/>
                <a:ea typeface="+mj-ea"/>
                <a:cs typeface="Gill Sans SemiBold" panose="020B0502020104020203" pitchFamily="34" charset="-79"/>
              </a:rPr>
              <a:t> are based on (historical) field workloads, but field workloads change over time</a:t>
            </a:r>
            <a:endParaRPr kumimoji="0" lang="en-CA" sz="3600" b="1" u="none" strike="noStrike" kern="1200" cap="none" spc="0" normalizeH="0" baseline="0" noProof="0" dirty="0">
              <a:ln>
                <a:noFill/>
              </a:ln>
              <a:solidFill>
                <a:srgbClr val="C00000"/>
              </a:solidFill>
              <a:effectLst/>
              <a:uLnTx/>
              <a:uFillTx/>
              <a:latin typeface="Gill Sans SemiBold" panose="020B0502020104020203" pitchFamily="34" charset="-79"/>
              <a:ea typeface="+mj-ea"/>
              <a:cs typeface="Gill Sans SemiBold" panose="020B0502020104020203" pitchFamily="34" charset="-79"/>
            </a:endParaRPr>
          </a:p>
        </p:txBody>
      </p:sp>
      <p:pic>
        <p:nvPicPr>
          <p:cNvPr id="10" name="Picture 9" descr="http://www.presentermedia.com/files/clipart/00004000/4154/be_different_pc_image_500_clr.png"/>
          <p:cNvPicPr>
            <a:picLocks noChangeAspect="1" noChangeArrowheads="1"/>
          </p:cNvPicPr>
          <p:nvPr/>
        </p:nvPicPr>
        <p:blipFill>
          <a:blip r:embed="rId3" cstate="print">
            <a:grayscl/>
          </a:blip>
          <a:srcRect l="6820" r="79210"/>
          <a:stretch>
            <a:fillRect/>
          </a:stretch>
        </p:blipFill>
        <p:spPr bwMode="auto">
          <a:xfrm>
            <a:off x="6400800" y="3886200"/>
            <a:ext cx="558800" cy="2160000"/>
          </a:xfrm>
          <a:prstGeom prst="rect">
            <a:avLst/>
          </a:prstGeom>
          <a:noFill/>
        </p:spPr>
      </p:pic>
      <p:pic>
        <p:nvPicPr>
          <p:cNvPr id="11" name="Picture 10" descr="http://www.presentermedia.com/files/clipart/00004000/4154/be_different_pc_image_500_clr.png"/>
          <p:cNvPicPr>
            <a:picLocks noChangeAspect="1" noChangeArrowheads="1"/>
          </p:cNvPicPr>
          <p:nvPr/>
        </p:nvPicPr>
        <p:blipFill>
          <a:blip r:embed="rId3" cstate="print">
            <a:grayscl/>
          </a:blip>
          <a:srcRect l="6820" r="79210"/>
          <a:stretch>
            <a:fillRect/>
          </a:stretch>
        </p:blipFill>
        <p:spPr bwMode="auto">
          <a:xfrm>
            <a:off x="6781800" y="4191000"/>
            <a:ext cx="558800" cy="2160000"/>
          </a:xfrm>
          <a:prstGeom prst="rect">
            <a:avLst/>
          </a:prstGeom>
          <a:noFill/>
        </p:spPr>
      </p:pic>
      <p:pic>
        <p:nvPicPr>
          <p:cNvPr id="12" name="Picture 11" descr="http://www.presentermedia.com/files/clipart/00004000/4154/be_different_pc_image_500_clr.png"/>
          <p:cNvPicPr>
            <a:picLocks noChangeAspect="1" noChangeArrowheads="1"/>
          </p:cNvPicPr>
          <p:nvPr/>
        </p:nvPicPr>
        <p:blipFill>
          <a:blip r:embed="rId3" cstate="print">
            <a:grayscl/>
          </a:blip>
          <a:srcRect l="6820" r="79210"/>
          <a:stretch>
            <a:fillRect/>
          </a:stretch>
        </p:blipFill>
        <p:spPr bwMode="auto">
          <a:xfrm>
            <a:off x="5715000" y="3810000"/>
            <a:ext cx="558800" cy="2160000"/>
          </a:xfrm>
          <a:prstGeom prst="rect">
            <a:avLst/>
          </a:prstGeom>
          <a:noFill/>
        </p:spPr>
      </p:pic>
      <p:pic>
        <p:nvPicPr>
          <p:cNvPr id="13" name="Picture 12" descr="http://www.presentermedia.com/files/clipart/00004000/4154/be_different_pc_image_500_clr.png"/>
          <p:cNvPicPr>
            <a:picLocks noChangeAspect="1" noChangeArrowheads="1"/>
          </p:cNvPicPr>
          <p:nvPr/>
        </p:nvPicPr>
        <p:blipFill>
          <a:blip r:embed="rId3" cstate="print">
            <a:grayscl/>
          </a:blip>
          <a:srcRect l="6820" r="79210"/>
          <a:stretch>
            <a:fillRect/>
          </a:stretch>
        </p:blipFill>
        <p:spPr bwMode="auto">
          <a:xfrm>
            <a:off x="5334000" y="4191000"/>
            <a:ext cx="558800" cy="2160000"/>
          </a:xfrm>
          <a:prstGeom prst="rect">
            <a:avLst/>
          </a:prstGeom>
          <a:noFill/>
        </p:spPr>
      </p:pic>
      <p:pic>
        <p:nvPicPr>
          <p:cNvPr id="14" name="Picture 13" descr="http://www.presentermedia.com/files/clipart/00004000/4154/be_different_pc_image_500_clr.png"/>
          <p:cNvPicPr>
            <a:picLocks noChangeAspect="1" noChangeArrowheads="1"/>
          </p:cNvPicPr>
          <p:nvPr/>
        </p:nvPicPr>
        <p:blipFill>
          <a:blip r:embed="rId3" cstate="print">
            <a:grayscl/>
          </a:blip>
          <a:srcRect l="6820" r="79210"/>
          <a:stretch>
            <a:fillRect/>
          </a:stretch>
        </p:blipFill>
        <p:spPr bwMode="auto">
          <a:xfrm>
            <a:off x="5562600" y="4698000"/>
            <a:ext cx="558800" cy="2160000"/>
          </a:xfrm>
          <a:prstGeom prst="rect">
            <a:avLst/>
          </a:prstGeom>
          <a:noFill/>
        </p:spPr>
      </p:pic>
      <p:pic>
        <p:nvPicPr>
          <p:cNvPr id="15" name="Picture 14" descr="http://www.presentermedia.com/files/clipart/00004000/4154/be_different_pc_image_500_clr.png"/>
          <p:cNvPicPr>
            <a:picLocks noChangeAspect="1" noChangeArrowheads="1"/>
          </p:cNvPicPr>
          <p:nvPr/>
        </p:nvPicPr>
        <p:blipFill>
          <a:blip r:embed="rId3" cstate="print">
            <a:grayscl/>
          </a:blip>
          <a:srcRect l="6820" r="79210"/>
          <a:stretch>
            <a:fillRect/>
          </a:stretch>
        </p:blipFill>
        <p:spPr bwMode="auto">
          <a:xfrm>
            <a:off x="6019800" y="4114800"/>
            <a:ext cx="558800" cy="2160000"/>
          </a:xfrm>
          <a:prstGeom prst="rect">
            <a:avLst/>
          </a:prstGeom>
          <a:noFill/>
        </p:spPr>
      </p:pic>
      <p:pic>
        <p:nvPicPr>
          <p:cNvPr id="7" name="Picture 6" descr="http://www.presentermedia.com/files/clipart/00004000/4154/be_different_pc_image_500_clr.png"/>
          <p:cNvPicPr>
            <a:picLocks noChangeAspect="1" noChangeArrowheads="1"/>
          </p:cNvPicPr>
          <p:nvPr/>
        </p:nvPicPr>
        <p:blipFill>
          <a:blip r:embed="rId3" cstate="print">
            <a:grayscl/>
          </a:blip>
          <a:srcRect l="58890" r="23330"/>
          <a:stretch>
            <a:fillRect/>
          </a:stretch>
        </p:blipFill>
        <p:spPr bwMode="auto">
          <a:xfrm>
            <a:off x="6324600" y="4698000"/>
            <a:ext cx="711200" cy="2160000"/>
          </a:xfrm>
          <a:prstGeom prst="rect">
            <a:avLst/>
          </a:prstGeom>
          <a:noFill/>
        </p:spPr>
      </p:pic>
      <p:pic>
        <p:nvPicPr>
          <p:cNvPr id="17" name="Picture 16" descr="http://www.presentermedia.com/files/clipart/00004000/4154/be_different_pc_image_500_clr.png"/>
          <p:cNvPicPr>
            <a:picLocks noChangeAspect="1" noChangeArrowheads="1"/>
          </p:cNvPicPr>
          <p:nvPr/>
        </p:nvPicPr>
        <p:blipFill>
          <a:blip r:embed="rId3" cstate="print">
            <a:grayscl/>
          </a:blip>
          <a:srcRect l="6820" r="79210"/>
          <a:stretch>
            <a:fillRect/>
          </a:stretch>
        </p:blipFill>
        <p:spPr bwMode="auto">
          <a:xfrm>
            <a:off x="990600" y="4191000"/>
            <a:ext cx="558800" cy="2160000"/>
          </a:xfrm>
          <a:prstGeom prst="rect">
            <a:avLst/>
          </a:prstGeom>
          <a:noFill/>
        </p:spPr>
      </p:pic>
      <p:pic>
        <p:nvPicPr>
          <p:cNvPr id="18" name="Picture 17" descr="http://www.presentermedia.com/files/clipart/00004000/4154/be_different_pc_image_500_clr.png"/>
          <p:cNvPicPr>
            <a:picLocks noChangeAspect="1" noChangeArrowheads="1"/>
          </p:cNvPicPr>
          <p:nvPr/>
        </p:nvPicPr>
        <p:blipFill>
          <a:blip r:embed="rId3" cstate="print">
            <a:grayscl/>
          </a:blip>
          <a:srcRect l="6820" r="79210"/>
          <a:stretch>
            <a:fillRect/>
          </a:stretch>
        </p:blipFill>
        <p:spPr bwMode="auto">
          <a:xfrm>
            <a:off x="1219200" y="4698000"/>
            <a:ext cx="558800" cy="2160000"/>
          </a:xfrm>
          <a:prstGeom prst="rect">
            <a:avLst/>
          </a:prstGeom>
          <a:noFill/>
        </p:spPr>
      </p:pic>
      <p:pic>
        <p:nvPicPr>
          <p:cNvPr id="19" name="Picture 18" descr="http://www.presentermedia.com/files/clipart/00004000/4154/be_different_pc_image_500_clr.png"/>
          <p:cNvPicPr>
            <a:picLocks noChangeAspect="1" noChangeArrowheads="1"/>
          </p:cNvPicPr>
          <p:nvPr/>
        </p:nvPicPr>
        <p:blipFill>
          <a:blip r:embed="rId3" cstate="print">
            <a:grayscl/>
          </a:blip>
          <a:srcRect l="6820" r="79210"/>
          <a:stretch>
            <a:fillRect/>
          </a:stretch>
        </p:blipFill>
        <p:spPr bwMode="auto">
          <a:xfrm>
            <a:off x="1676400" y="4114800"/>
            <a:ext cx="558800" cy="2160000"/>
          </a:xfrm>
          <a:prstGeom prst="rect">
            <a:avLst/>
          </a:prstGeom>
          <a:noFill/>
        </p:spPr>
      </p:pic>
      <p:grpSp>
        <p:nvGrpSpPr>
          <p:cNvPr id="2" name="Group 21"/>
          <p:cNvGrpSpPr>
            <a:grpSpLocks noChangeAspect="1"/>
          </p:cNvGrpSpPr>
          <p:nvPr/>
        </p:nvGrpSpPr>
        <p:grpSpPr>
          <a:xfrm>
            <a:off x="5105400" y="2624137"/>
            <a:ext cx="2381250" cy="1490663"/>
            <a:chOff x="155575" y="-1423988"/>
            <a:chExt cx="4762500" cy="2981326"/>
          </a:xfrm>
        </p:grpSpPr>
        <p:pic>
          <p:nvPicPr>
            <p:cNvPr id="2052" name="Picture 4" descr="http://www.presentermedia.com/files/clipart/00006000/6761/2013_desk_calendar_shadow_500_clr.png"/>
            <p:cNvPicPr>
              <a:picLocks noChangeAspect="1" noChangeArrowheads="1"/>
            </p:cNvPicPr>
            <p:nvPr/>
          </p:nvPicPr>
          <p:blipFill>
            <a:blip r:embed="rId4" cstate="print"/>
            <a:srcRect/>
            <a:stretch>
              <a:fillRect/>
            </a:stretch>
          </p:blipFill>
          <p:spPr bwMode="auto">
            <a:xfrm>
              <a:off x="155575" y="-1423988"/>
              <a:ext cx="4762500" cy="2981326"/>
            </a:xfrm>
            <a:prstGeom prst="rect">
              <a:avLst/>
            </a:prstGeom>
            <a:noFill/>
          </p:spPr>
        </p:pic>
        <p:pic>
          <p:nvPicPr>
            <p:cNvPr id="2050" name="Picture 2" descr="http://www.presentermedia.com/files/clipart/00006000/6761/2013_desk_calendar_image_500_clr.png"/>
            <p:cNvPicPr>
              <a:picLocks noChangeAspect="1" noChangeArrowheads="1"/>
            </p:cNvPicPr>
            <p:nvPr/>
          </p:nvPicPr>
          <p:blipFill>
            <a:blip r:embed="rId5" cstate="print"/>
            <a:srcRect/>
            <a:stretch>
              <a:fillRect/>
            </a:stretch>
          </p:blipFill>
          <p:spPr bwMode="auto">
            <a:xfrm>
              <a:off x="155575" y="-1423988"/>
              <a:ext cx="4762500" cy="2981326"/>
            </a:xfrm>
            <a:prstGeom prst="rect">
              <a:avLst/>
            </a:prstGeom>
            <a:noFill/>
          </p:spPr>
        </p:pic>
      </p:grpSp>
      <p:grpSp>
        <p:nvGrpSpPr>
          <p:cNvPr id="5" name="Group 24"/>
          <p:cNvGrpSpPr>
            <a:grpSpLocks noChangeAspect="1"/>
          </p:cNvGrpSpPr>
          <p:nvPr/>
        </p:nvGrpSpPr>
        <p:grpSpPr>
          <a:xfrm>
            <a:off x="381000" y="2624137"/>
            <a:ext cx="2381250" cy="1490663"/>
            <a:chOff x="155575" y="-1423988"/>
            <a:chExt cx="4762500" cy="2981326"/>
          </a:xfrm>
        </p:grpSpPr>
        <p:pic>
          <p:nvPicPr>
            <p:cNvPr id="2056" name="Picture 8" descr="http://www.presentermedia.com/files/clipart/00006000/6759/2012_desk_calendar_shadow_500_clr.png"/>
            <p:cNvPicPr>
              <a:picLocks noChangeAspect="1" noChangeArrowheads="1"/>
            </p:cNvPicPr>
            <p:nvPr/>
          </p:nvPicPr>
          <p:blipFill>
            <a:blip r:embed="rId6" cstate="print"/>
            <a:srcRect/>
            <a:stretch>
              <a:fillRect/>
            </a:stretch>
          </p:blipFill>
          <p:spPr bwMode="auto">
            <a:xfrm>
              <a:off x="155575" y="-1423988"/>
              <a:ext cx="4762500" cy="2981326"/>
            </a:xfrm>
            <a:prstGeom prst="rect">
              <a:avLst/>
            </a:prstGeom>
            <a:noFill/>
          </p:spPr>
        </p:pic>
        <p:pic>
          <p:nvPicPr>
            <p:cNvPr id="2054" name="Picture 6" descr="http://www.presentermedia.com/files/clipart/00006000/6759/2012_desk_calendar_image_500_clr.png"/>
            <p:cNvPicPr>
              <a:picLocks noChangeAspect="1" noChangeArrowheads="1"/>
            </p:cNvPicPr>
            <p:nvPr/>
          </p:nvPicPr>
          <p:blipFill>
            <a:blip r:embed="rId7" cstate="print"/>
            <a:srcRect/>
            <a:stretch>
              <a:fillRect/>
            </a:stretch>
          </p:blipFill>
          <p:spPr bwMode="auto">
            <a:xfrm>
              <a:off x="155575" y="-1423988"/>
              <a:ext cx="4762500" cy="2981326"/>
            </a:xfrm>
            <a:prstGeom prst="rect">
              <a:avLst/>
            </a:prstGeom>
            <a:noFill/>
          </p:spPr>
        </p:pic>
      </p:grpSp>
      <p:sp>
        <p:nvSpPr>
          <p:cNvPr id="6" name="Rectangle: Rounded Corners 5">
            <a:extLst>
              <a:ext uri="{FF2B5EF4-FFF2-40B4-BE49-F238E27FC236}">
                <a16:creationId xmlns:a16="http://schemas.microsoft.com/office/drawing/2014/main" id="{8E236285-2806-934E-A1AF-1C6EDA71B9E7}"/>
              </a:ext>
            </a:extLst>
          </p:cNvPr>
          <p:cNvSpPr/>
          <p:nvPr/>
        </p:nvSpPr>
        <p:spPr>
          <a:xfrm>
            <a:off x="1795462" y="4267200"/>
            <a:ext cx="5476875" cy="13716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3200" dirty="0"/>
              <a:t>Keep updating the realistic load tests</a:t>
            </a:r>
            <a:endParaRPr lang="LID4096" sz="3200" dirty="0"/>
          </a:p>
        </p:txBody>
      </p:sp>
    </p:spTree>
    <p:extLst>
      <p:ext uri="{BB962C8B-B14F-4D97-AF65-F5344CB8AC3E}">
        <p14:creationId xmlns:p14="http://schemas.microsoft.com/office/powerpoint/2010/main" val="395376225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FA3EC-6793-0544-9BF9-85640F94FB00}"/>
              </a:ext>
            </a:extLst>
          </p:cNvPr>
          <p:cNvSpPr>
            <a:spLocks noGrp="1"/>
          </p:cNvSpPr>
          <p:nvPr>
            <p:ph type="title"/>
          </p:nvPr>
        </p:nvSpPr>
        <p:spPr>
          <a:xfrm>
            <a:off x="0" y="0"/>
            <a:ext cx="5242063" cy="1551792"/>
          </a:xfrm>
        </p:spPr>
        <p:txBody>
          <a:bodyPr>
            <a:normAutofit fontScale="90000"/>
          </a:bodyPr>
          <a:lstStyle/>
          <a:p>
            <a:r>
              <a:rPr lang="en-US" dirty="0"/>
              <a:t>How can we design loads?</a:t>
            </a:r>
          </a:p>
        </p:txBody>
      </p:sp>
      <p:sp>
        <p:nvSpPr>
          <p:cNvPr id="4" name="Slide Number Placeholder 3">
            <a:extLst>
              <a:ext uri="{FF2B5EF4-FFF2-40B4-BE49-F238E27FC236}">
                <a16:creationId xmlns:a16="http://schemas.microsoft.com/office/drawing/2014/main" id="{7D8D2D7C-E930-B546-B9CC-46B3FE65F1F3}"/>
              </a:ext>
            </a:extLst>
          </p:cNvPr>
          <p:cNvSpPr>
            <a:spLocks noGrp="1"/>
          </p:cNvSpPr>
          <p:nvPr>
            <p:ph type="sldNum" sz="quarter" idx="12"/>
          </p:nvPr>
        </p:nvSpPr>
        <p:spPr>
          <a:xfrm>
            <a:off x="7381915" y="6034326"/>
            <a:ext cx="1078770" cy="623953"/>
          </a:xfrm>
        </p:spPr>
        <p:txBody>
          <a:bodyPr/>
          <a:lstStyle/>
          <a:p>
            <a:fld id="{16D6CE68-A2D0-4148-AD8B-3294DC4CB750}" type="slidenum">
              <a:rPr lang="en-US" smtClean="0"/>
              <a:t>53</a:t>
            </a:fld>
            <a:endParaRPr lang="en-US" dirty="0"/>
          </a:p>
        </p:txBody>
      </p:sp>
      <p:graphicFrame>
        <p:nvGraphicFramePr>
          <p:cNvPr id="79" name="Table 78">
            <a:extLst>
              <a:ext uri="{FF2B5EF4-FFF2-40B4-BE49-F238E27FC236}">
                <a16:creationId xmlns:a16="http://schemas.microsoft.com/office/drawing/2014/main" id="{DCB1E943-22B2-C349-9C64-81CC1C7F5A59}"/>
              </a:ext>
            </a:extLst>
          </p:cNvPr>
          <p:cNvGraphicFramePr>
            <a:graphicFrameLocks noGrp="1"/>
          </p:cNvGraphicFramePr>
          <p:nvPr>
            <p:extLst>
              <p:ext uri="{D42A27DB-BD31-4B8C-83A1-F6EECF244321}">
                <p14:modId xmlns:p14="http://schemas.microsoft.com/office/powerpoint/2010/main" val="2233432851"/>
              </p:ext>
            </p:extLst>
          </p:nvPr>
        </p:nvGraphicFramePr>
        <p:xfrm>
          <a:off x="196005" y="2913792"/>
          <a:ext cx="4360044" cy="2062480"/>
        </p:xfrm>
        <a:graphic>
          <a:graphicData uri="http://schemas.openxmlformats.org/drawingml/2006/table">
            <a:tbl>
              <a:tblPr firstRow="1" bandRow="1">
                <a:tableStyleId>{72833802-FEF1-4C79-8D5D-14CF1EAF98D9}</a:tableStyleId>
              </a:tblPr>
              <a:tblGrid>
                <a:gridCol w="2180022">
                  <a:extLst>
                    <a:ext uri="{9D8B030D-6E8A-4147-A177-3AD203B41FA5}">
                      <a16:colId xmlns:a16="http://schemas.microsoft.com/office/drawing/2014/main" val="20000"/>
                    </a:ext>
                  </a:extLst>
                </a:gridCol>
                <a:gridCol w="2180022">
                  <a:extLst>
                    <a:ext uri="{9D8B030D-6E8A-4147-A177-3AD203B41FA5}">
                      <a16:colId xmlns:a16="http://schemas.microsoft.com/office/drawing/2014/main" val="20001"/>
                    </a:ext>
                  </a:extLst>
                </a:gridCol>
              </a:tblGrid>
              <a:tr h="660400">
                <a:tc gridSpan="2">
                  <a:txBody>
                    <a:bodyPr/>
                    <a:lstStyle/>
                    <a:p>
                      <a:pPr algn="ctr"/>
                      <a:r>
                        <a:rPr lang="en-US" sz="2000" kern="1200" dirty="0"/>
                        <a:t>Designing Performance Tests</a:t>
                      </a:r>
                      <a:endParaRPr lang="en-US" sz="2000" b="1" kern="1200" dirty="0">
                        <a:solidFill>
                          <a:schemeClr val="tx1"/>
                        </a:solidFill>
                        <a:latin typeface="Times" pitchFamily="18" charset="0"/>
                        <a:ea typeface="+mn-ea"/>
                        <a:cs typeface="Times" pitchFamily="18" charset="0"/>
                      </a:endParaRPr>
                    </a:p>
                  </a:txBody>
                  <a:tcPr anchor="ctr"/>
                </a:tc>
                <a:tc hMerge="1">
                  <a:txBody>
                    <a:bodyPr/>
                    <a:lstStyle/>
                    <a:p>
                      <a:endParaRPr lang="en-US" dirty="0"/>
                    </a:p>
                  </a:txBody>
                  <a:tcPr/>
                </a:tc>
                <a:extLst>
                  <a:ext uri="{0D108BD9-81ED-4DB2-BD59-A6C34878D82A}">
                    <a16:rowId xmlns:a16="http://schemas.microsoft.com/office/drawing/2014/main" val="10000"/>
                  </a:ext>
                </a:extLst>
              </a:tr>
              <a:tr h="660400">
                <a:tc>
                  <a:txBody>
                    <a:bodyPr/>
                    <a:lstStyle/>
                    <a:p>
                      <a:pPr marL="0" algn="ctr" defTabSz="914400" rtl="0" eaLnBrk="1" latinLnBrk="0" hangingPunct="1"/>
                      <a:r>
                        <a:rPr lang="en-US" sz="2000" u="sng" kern="1200" dirty="0"/>
                        <a:t>Designing </a:t>
                      </a:r>
                    </a:p>
                    <a:p>
                      <a:pPr marL="0" algn="ctr" defTabSz="914400" rtl="0" eaLnBrk="1" latinLnBrk="0" hangingPunct="1"/>
                      <a:r>
                        <a:rPr lang="en-US" sz="2000" u="sng" kern="1200" dirty="0"/>
                        <a:t>Realistic Loads</a:t>
                      </a:r>
                      <a:endParaRPr lang="en-US" sz="2000" b="0" u="sng" kern="1200" dirty="0">
                        <a:solidFill>
                          <a:schemeClr val="tx1"/>
                        </a:solidFill>
                        <a:latin typeface="Times" pitchFamily="18" charset="0"/>
                        <a:ea typeface="+mn-ea"/>
                        <a:cs typeface="Times"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u="sng" kern="1200" dirty="0"/>
                        <a:t>Designing Fault-Inducing Loads</a:t>
                      </a:r>
                      <a:endParaRPr lang="en-US" sz="2000" b="1" u="sng" kern="1200" dirty="0">
                        <a:solidFill>
                          <a:schemeClr val="tx1"/>
                        </a:solidFill>
                        <a:latin typeface="Times" pitchFamily="18" charset="0"/>
                        <a:ea typeface="+mn-ea"/>
                        <a:cs typeface="Times" pitchFamily="18" charset="0"/>
                      </a:endParaRPr>
                    </a:p>
                  </a:txBody>
                  <a:tcPr anchor="ctr"/>
                </a:tc>
                <a:extLst>
                  <a:ext uri="{0D108BD9-81ED-4DB2-BD59-A6C34878D82A}">
                    <a16:rowId xmlns:a16="http://schemas.microsoft.com/office/drawing/2014/main" val="10001"/>
                  </a:ext>
                </a:extLst>
              </a:tr>
              <a:tr h="660400">
                <a:tc gridSpan="2">
                  <a:txBody>
                    <a:bodyPr/>
                    <a:lstStyle/>
                    <a:p>
                      <a:pPr algn="ctr"/>
                      <a:r>
                        <a:rPr lang="en-US" sz="2000" kern="1200" dirty="0"/>
                        <a:t>Load Design Optimizations </a:t>
                      </a:r>
                    </a:p>
                    <a:p>
                      <a:pPr algn="ctr"/>
                      <a:r>
                        <a:rPr lang="en-US" sz="2000" kern="1200" dirty="0"/>
                        <a:t>and Reductions</a:t>
                      </a:r>
                      <a:endParaRPr lang="en-US" sz="2000" b="0" kern="1200" dirty="0">
                        <a:solidFill>
                          <a:schemeClr val="tx1"/>
                        </a:solidFill>
                        <a:latin typeface="Times" pitchFamily="18" charset="0"/>
                        <a:ea typeface="+mn-ea"/>
                        <a:cs typeface="Times" pitchFamily="18" charset="0"/>
                      </a:endParaRPr>
                    </a:p>
                  </a:txBody>
                  <a:tcPr anchor="ctr"/>
                </a:tc>
                <a:tc hMerge="1">
                  <a:txBody>
                    <a:bodyPr/>
                    <a:lstStyle/>
                    <a:p>
                      <a:endParaRPr lang="en-US" dirty="0"/>
                    </a:p>
                  </a:txBody>
                  <a:tcPr>
                    <a:solidFill>
                      <a:srgbClr val="FF0000"/>
                    </a:solidFill>
                  </a:tcPr>
                </a:tc>
                <a:extLst>
                  <a:ext uri="{0D108BD9-81ED-4DB2-BD59-A6C34878D82A}">
                    <a16:rowId xmlns:a16="http://schemas.microsoft.com/office/drawing/2014/main" val="10002"/>
                  </a:ext>
                </a:extLst>
              </a:tr>
            </a:tbl>
          </a:graphicData>
        </a:graphic>
      </p:graphicFrame>
      <p:cxnSp>
        <p:nvCxnSpPr>
          <p:cNvPr id="81" name="Straight Connector 80">
            <a:extLst>
              <a:ext uri="{FF2B5EF4-FFF2-40B4-BE49-F238E27FC236}">
                <a16:creationId xmlns:a16="http://schemas.microsoft.com/office/drawing/2014/main" id="{F3D3C499-417C-7545-986C-46F1DB5A7565}"/>
              </a:ext>
            </a:extLst>
          </p:cNvPr>
          <p:cNvCxnSpPr>
            <a:cxnSpLocks/>
          </p:cNvCxnSpPr>
          <p:nvPr/>
        </p:nvCxnSpPr>
        <p:spPr>
          <a:xfrm flipV="1">
            <a:off x="196005" y="1250141"/>
            <a:ext cx="5182433" cy="16636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B3B4FBD-577F-2247-8018-E2CF2EA774F1}"/>
              </a:ext>
            </a:extLst>
          </p:cNvPr>
          <p:cNvCxnSpPr>
            <a:cxnSpLocks/>
          </p:cNvCxnSpPr>
          <p:nvPr/>
        </p:nvCxnSpPr>
        <p:spPr>
          <a:xfrm flipV="1">
            <a:off x="4556049" y="1893198"/>
            <a:ext cx="822389" cy="102059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D9EF5AD-2965-44F7-B61F-E534AF55156F}"/>
              </a:ext>
            </a:extLst>
          </p:cNvPr>
          <p:cNvSpPr/>
          <p:nvPr/>
        </p:nvSpPr>
        <p:spPr>
          <a:xfrm>
            <a:off x="5378439" y="1230263"/>
            <a:ext cx="2427432" cy="643057"/>
          </a:xfrm>
          <a:prstGeom prst="rect">
            <a:avLst/>
          </a:prstGeom>
          <a:solidFill>
            <a:schemeClr val="accent2"/>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Times" pitchFamily="18" charset="0"/>
                <a:cs typeface="Times" pitchFamily="18" charset="0"/>
              </a:rPr>
              <a:t>Designing load Tests</a:t>
            </a:r>
          </a:p>
        </p:txBody>
      </p:sp>
      <p:sp>
        <p:nvSpPr>
          <p:cNvPr id="26" name="Flowchart: Document 23">
            <a:extLst>
              <a:ext uri="{FF2B5EF4-FFF2-40B4-BE49-F238E27FC236}">
                <a16:creationId xmlns:a16="http://schemas.microsoft.com/office/drawing/2014/main" id="{EACEC1A6-A288-45B8-98B2-3C86E20293D9}"/>
              </a:ext>
            </a:extLst>
          </p:cNvPr>
          <p:cNvSpPr/>
          <p:nvPr/>
        </p:nvSpPr>
        <p:spPr>
          <a:xfrm>
            <a:off x="5750331" y="5691344"/>
            <a:ext cx="1679187" cy="685800"/>
          </a:xfrm>
          <a:prstGeom prst="flowChartDocument">
            <a:avLst/>
          </a:prstGeom>
          <a:solidFill>
            <a:schemeClr val="accent1"/>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pitchFamily="18" charset="0"/>
              </a:rPr>
              <a:t>Test report</a:t>
            </a:r>
          </a:p>
        </p:txBody>
      </p:sp>
      <p:sp>
        <p:nvSpPr>
          <p:cNvPr id="27" name="Flowchart: Document 19">
            <a:extLst>
              <a:ext uri="{FF2B5EF4-FFF2-40B4-BE49-F238E27FC236}">
                <a16:creationId xmlns:a16="http://schemas.microsoft.com/office/drawing/2014/main" id="{67BE4F71-6845-49ED-9594-CE29AA6A6F8B}"/>
              </a:ext>
            </a:extLst>
          </p:cNvPr>
          <p:cNvSpPr/>
          <p:nvPr/>
        </p:nvSpPr>
        <p:spPr>
          <a:xfrm>
            <a:off x="5750332" y="3914989"/>
            <a:ext cx="1679186" cy="685800"/>
          </a:xfrm>
          <a:prstGeom prst="flowChartDocument">
            <a:avLst/>
          </a:prstGeom>
          <a:solidFill>
            <a:schemeClr val="accent1"/>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pitchFamily="18" charset="0"/>
              </a:rPr>
              <a:t>Loading Test Data</a:t>
            </a:r>
          </a:p>
        </p:txBody>
      </p:sp>
      <p:sp>
        <p:nvSpPr>
          <p:cNvPr id="28" name="Flowchart: Document 15">
            <a:extLst>
              <a:ext uri="{FF2B5EF4-FFF2-40B4-BE49-F238E27FC236}">
                <a16:creationId xmlns:a16="http://schemas.microsoft.com/office/drawing/2014/main" id="{20E9DE0D-3D65-481C-BECC-D07101F5F030}"/>
              </a:ext>
            </a:extLst>
          </p:cNvPr>
          <p:cNvSpPr/>
          <p:nvPr/>
        </p:nvSpPr>
        <p:spPr>
          <a:xfrm>
            <a:off x="5750332" y="2120245"/>
            <a:ext cx="1682884" cy="685800"/>
          </a:xfrm>
          <a:prstGeom prst="flowChartDocument">
            <a:avLst/>
          </a:prstGeom>
          <a:solidFill>
            <a:schemeClr val="accent1"/>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pitchFamily="18" charset="0"/>
              </a:rPr>
              <a:t>Testing Load</a:t>
            </a:r>
          </a:p>
        </p:txBody>
      </p:sp>
      <p:sp>
        <p:nvSpPr>
          <p:cNvPr id="29" name="Flowchart: Document 3">
            <a:extLst>
              <a:ext uri="{FF2B5EF4-FFF2-40B4-BE49-F238E27FC236}">
                <a16:creationId xmlns:a16="http://schemas.microsoft.com/office/drawing/2014/main" id="{9C32CBD9-6736-469E-B445-DF703A2D3A67}"/>
              </a:ext>
            </a:extLst>
          </p:cNvPr>
          <p:cNvSpPr/>
          <p:nvPr/>
        </p:nvSpPr>
        <p:spPr>
          <a:xfrm>
            <a:off x="5750331" y="323877"/>
            <a:ext cx="1682885" cy="685800"/>
          </a:xfrm>
          <a:prstGeom prst="flowChartDocument">
            <a:avLst/>
          </a:prstGeom>
          <a:solidFill>
            <a:schemeClr val="accent1"/>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pitchFamily="18" charset="0"/>
                <a:cs typeface="Times" pitchFamily="18" charset="0"/>
              </a:rPr>
              <a:t>Load Testing Objectives</a:t>
            </a:r>
          </a:p>
        </p:txBody>
      </p:sp>
      <p:sp>
        <p:nvSpPr>
          <p:cNvPr id="30" name="Rectangle 29">
            <a:extLst>
              <a:ext uri="{FF2B5EF4-FFF2-40B4-BE49-F238E27FC236}">
                <a16:creationId xmlns:a16="http://schemas.microsoft.com/office/drawing/2014/main" id="{7105C4E4-5CBF-451D-A8F9-1F5819F13BB7}"/>
              </a:ext>
            </a:extLst>
          </p:cNvPr>
          <p:cNvSpPr/>
          <p:nvPr/>
        </p:nvSpPr>
        <p:spPr>
          <a:xfrm>
            <a:off x="5378438" y="3027123"/>
            <a:ext cx="2427433" cy="643057"/>
          </a:xfrm>
          <a:prstGeom prst="rect">
            <a:avLst/>
          </a:prstGeom>
          <a:solidFill>
            <a:schemeClr val="accent2"/>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Times" pitchFamily="18" charset="0"/>
              </a:rPr>
              <a:t>Executing Load Tests</a:t>
            </a:r>
          </a:p>
        </p:txBody>
      </p:sp>
      <p:sp>
        <p:nvSpPr>
          <p:cNvPr id="31" name="Rectangle 30">
            <a:extLst>
              <a:ext uri="{FF2B5EF4-FFF2-40B4-BE49-F238E27FC236}">
                <a16:creationId xmlns:a16="http://schemas.microsoft.com/office/drawing/2014/main" id="{1D1A2D1D-97D6-4DE5-90F0-E2AB4B43078E}"/>
              </a:ext>
            </a:extLst>
          </p:cNvPr>
          <p:cNvSpPr/>
          <p:nvPr/>
        </p:nvSpPr>
        <p:spPr>
          <a:xfrm>
            <a:off x="5378438" y="4801854"/>
            <a:ext cx="2427433" cy="643057"/>
          </a:xfrm>
          <a:prstGeom prst="rect">
            <a:avLst/>
          </a:prstGeom>
          <a:solidFill>
            <a:schemeClr val="accent2"/>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Times" pitchFamily="18" charset="0"/>
              </a:rPr>
              <a:t>Analyzing Data</a:t>
            </a:r>
          </a:p>
        </p:txBody>
      </p:sp>
      <p:cxnSp>
        <p:nvCxnSpPr>
          <p:cNvPr id="32" name="Straight Arrow Connector 31">
            <a:extLst>
              <a:ext uri="{FF2B5EF4-FFF2-40B4-BE49-F238E27FC236}">
                <a16:creationId xmlns:a16="http://schemas.microsoft.com/office/drawing/2014/main" id="{4ED7DE1C-7B4F-4799-9809-694C3366FABC}"/>
              </a:ext>
            </a:extLst>
          </p:cNvPr>
          <p:cNvCxnSpPr>
            <a:cxnSpLocks/>
            <a:stCxn id="29" idx="2"/>
            <a:endCxn id="25" idx="0"/>
          </p:cNvCxnSpPr>
          <p:nvPr/>
        </p:nvCxnSpPr>
        <p:spPr>
          <a:xfrm>
            <a:off x="6591774" y="964338"/>
            <a:ext cx="381" cy="265925"/>
          </a:xfrm>
          <a:prstGeom prst="straightConnector1">
            <a:avLst/>
          </a:prstGeom>
          <a:ln w="317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11E5ED-0824-461C-B6F0-B2A2FC81A45E}"/>
              </a:ext>
            </a:extLst>
          </p:cNvPr>
          <p:cNvCxnSpPr>
            <a:cxnSpLocks/>
            <a:stCxn id="25" idx="2"/>
            <a:endCxn id="28" idx="0"/>
          </p:cNvCxnSpPr>
          <p:nvPr/>
        </p:nvCxnSpPr>
        <p:spPr>
          <a:xfrm flipH="1">
            <a:off x="6591774" y="1873320"/>
            <a:ext cx="381" cy="246925"/>
          </a:xfrm>
          <a:prstGeom prst="straightConnector1">
            <a:avLst/>
          </a:prstGeom>
          <a:ln w="317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76A7ADF-4AC2-47A2-AB95-59282B95FB0F}"/>
              </a:ext>
            </a:extLst>
          </p:cNvPr>
          <p:cNvCxnSpPr>
            <a:cxnSpLocks/>
            <a:stCxn id="28" idx="2"/>
            <a:endCxn id="30" idx="0"/>
          </p:cNvCxnSpPr>
          <p:nvPr/>
        </p:nvCxnSpPr>
        <p:spPr>
          <a:xfrm>
            <a:off x="6591774" y="2760706"/>
            <a:ext cx="381" cy="266417"/>
          </a:xfrm>
          <a:prstGeom prst="straightConnector1">
            <a:avLst/>
          </a:prstGeom>
          <a:ln w="317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D0F42FE-43CD-4159-8539-550CE09B447D}"/>
              </a:ext>
            </a:extLst>
          </p:cNvPr>
          <p:cNvCxnSpPr>
            <a:cxnSpLocks/>
            <a:stCxn id="30" idx="2"/>
            <a:endCxn id="27" idx="0"/>
          </p:cNvCxnSpPr>
          <p:nvPr/>
        </p:nvCxnSpPr>
        <p:spPr>
          <a:xfrm flipH="1">
            <a:off x="6589925" y="3670180"/>
            <a:ext cx="2230" cy="244809"/>
          </a:xfrm>
          <a:prstGeom prst="straightConnector1">
            <a:avLst/>
          </a:prstGeom>
          <a:ln w="317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6BF5EA0-A661-452C-A349-4F5B6431D675}"/>
              </a:ext>
            </a:extLst>
          </p:cNvPr>
          <p:cNvCxnSpPr>
            <a:cxnSpLocks/>
            <a:stCxn id="27" idx="2"/>
            <a:endCxn id="31" idx="0"/>
          </p:cNvCxnSpPr>
          <p:nvPr/>
        </p:nvCxnSpPr>
        <p:spPr>
          <a:xfrm>
            <a:off x="6589925" y="4555450"/>
            <a:ext cx="2230" cy="246404"/>
          </a:xfrm>
          <a:prstGeom prst="straightConnector1">
            <a:avLst/>
          </a:prstGeom>
          <a:ln w="317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BE99B9-2CAA-4617-99FB-4CF44A97EBEF}"/>
              </a:ext>
            </a:extLst>
          </p:cNvPr>
          <p:cNvCxnSpPr>
            <a:cxnSpLocks/>
            <a:stCxn id="31" idx="2"/>
            <a:endCxn id="26" idx="0"/>
          </p:cNvCxnSpPr>
          <p:nvPr/>
        </p:nvCxnSpPr>
        <p:spPr>
          <a:xfrm flipH="1">
            <a:off x="6589925" y="5444911"/>
            <a:ext cx="2230" cy="246433"/>
          </a:xfrm>
          <a:prstGeom prst="straightConnector1">
            <a:avLst/>
          </a:prstGeom>
          <a:ln w="31750">
            <a:solidFill>
              <a:srgbClr val="002060"/>
            </a:solidFill>
            <a:tailEnd type="arrow"/>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D6366C41-F033-4F0A-9737-ECDFDEA8D4CF}"/>
              </a:ext>
            </a:extLst>
          </p:cNvPr>
          <p:cNvPicPr>
            <a:picLocks noChangeAspect="1"/>
          </p:cNvPicPr>
          <p:nvPr/>
        </p:nvPicPr>
        <p:blipFill>
          <a:blip r:embed="rId2"/>
          <a:stretch>
            <a:fillRect/>
          </a:stretch>
        </p:blipFill>
        <p:spPr>
          <a:xfrm>
            <a:off x="8069476" y="1196542"/>
            <a:ext cx="686506" cy="686506"/>
          </a:xfrm>
          <a:prstGeom prst="rect">
            <a:avLst/>
          </a:prstGeom>
        </p:spPr>
      </p:pic>
      <p:pic>
        <p:nvPicPr>
          <p:cNvPr id="39" name="Picture 38">
            <a:extLst>
              <a:ext uri="{FF2B5EF4-FFF2-40B4-BE49-F238E27FC236}">
                <a16:creationId xmlns:a16="http://schemas.microsoft.com/office/drawing/2014/main" id="{0A9B3C8F-A9C6-48F6-A124-4D2B4972D3FC}"/>
              </a:ext>
            </a:extLst>
          </p:cNvPr>
          <p:cNvPicPr>
            <a:picLocks noChangeAspect="1"/>
          </p:cNvPicPr>
          <p:nvPr/>
        </p:nvPicPr>
        <p:blipFill>
          <a:blip r:embed="rId3"/>
          <a:stretch>
            <a:fillRect/>
          </a:stretch>
        </p:blipFill>
        <p:spPr>
          <a:xfrm>
            <a:off x="8069476" y="3005398"/>
            <a:ext cx="686506" cy="686506"/>
          </a:xfrm>
          <a:prstGeom prst="rect">
            <a:avLst/>
          </a:prstGeom>
        </p:spPr>
      </p:pic>
      <p:pic>
        <p:nvPicPr>
          <p:cNvPr id="40" name="Picture 39">
            <a:extLst>
              <a:ext uri="{FF2B5EF4-FFF2-40B4-BE49-F238E27FC236}">
                <a16:creationId xmlns:a16="http://schemas.microsoft.com/office/drawing/2014/main" id="{81B97E19-137C-4DBC-ACD8-8D80A6257D48}"/>
              </a:ext>
            </a:extLst>
          </p:cNvPr>
          <p:cNvPicPr>
            <a:picLocks noChangeAspect="1"/>
          </p:cNvPicPr>
          <p:nvPr/>
        </p:nvPicPr>
        <p:blipFill>
          <a:blip r:embed="rId4"/>
          <a:stretch>
            <a:fillRect/>
          </a:stretch>
        </p:blipFill>
        <p:spPr>
          <a:xfrm>
            <a:off x="8074480" y="4788364"/>
            <a:ext cx="676498" cy="676498"/>
          </a:xfrm>
          <a:prstGeom prst="rect">
            <a:avLst/>
          </a:prstGeom>
        </p:spPr>
      </p:pic>
    </p:spTree>
    <p:extLst>
      <p:ext uri="{BB962C8B-B14F-4D97-AF65-F5344CB8AC3E}">
        <p14:creationId xmlns:p14="http://schemas.microsoft.com/office/powerpoint/2010/main" val="5215537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541565" cy="1551792"/>
          </a:xfrm>
        </p:spPr>
        <p:txBody>
          <a:bodyPr>
            <a:normAutofit fontScale="90000"/>
          </a:bodyPr>
          <a:lstStyle/>
          <a:p>
            <a:r>
              <a:rPr lang="en-US" dirty="0"/>
              <a:t>Designing Fault-Inducing Loads</a:t>
            </a:r>
          </a:p>
        </p:txBody>
      </p:sp>
      <p:sp>
        <p:nvSpPr>
          <p:cNvPr id="6" name="Content Placeholder 5">
            <a:extLst>
              <a:ext uri="{FF2B5EF4-FFF2-40B4-BE49-F238E27FC236}">
                <a16:creationId xmlns:a16="http://schemas.microsoft.com/office/drawing/2014/main" id="{7C193484-D2D2-41CD-A3B2-2EF6FAFCE20B}"/>
              </a:ext>
            </a:extLst>
          </p:cNvPr>
          <p:cNvSpPr>
            <a:spLocks noGrp="1"/>
          </p:cNvSpPr>
          <p:nvPr>
            <p:ph idx="1"/>
          </p:nvPr>
        </p:nvSpPr>
        <p:spPr/>
        <p:txBody>
          <a:bodyPr>
            <a:normAutofit/>
          </a:bodyPr>
          <a:lstStyle/>
          <a:p>
            <a:r>
              <a:rPr lang="en-US" dirty="0"/>
              <a:t>Design loads, which are likely to cause functional or non-functional problems under load. </a:t>
            </a:r>
          </a:p>
          <a:p>
            <a:pPr lvl="1"/>
            <a:r>
              <a:rPr lang="en-US" dirty="0"/>
              <a:t>Identify potential load sensitive modules and regions for load sensitive faults  (e.g., memory leaks and incorrect dynamic memory allocation</a:t>
            </a:r>
          </a:p>
          <a:p>
            <a:pPr lvl="2"/>
            <a:r>
              <a:rPr lang="en-US" dirty="0"/>
              <a:t>Annotating the Control Flow Graph of malloc() / free() calls and their sizes</a:t>
            </a:r>
          </a:p>
          <a:p>
            <a:pPr lvl="1"/>
            <a:r>
              <a:rPr lang="en-US" dirty="0"/>
              <a:t>Write test cases which exercise the code regions with high LSI values</a:t>
            </a:r>
          </a:p>
          <a:p>
            <a:endParaRPr lang="en-US" dirty="0"/>
          </a:p>
        </p:txBody>
      </p:sp>
      <p:sp>
        <p:nvSpPr>
          <p:cNvPr id="3" name="Text Box 4">
            <a:extLst>
              <a:ext uri="{FF2B5EF4-FFF2-40B4-BE49-F238E27FC236}">
                <a16:creationId xmlns:a16="http://schemas.microsoft.com/office/drawing/2014/main" id="{5C69FEEB-FD6B-FF9D-D6DF-65DA8D4F2862}"/>
              </a:ext>
            </a:extLst>
          </p:cNvPr>
          <p:cNvSpPr txBox="1">
            <a:spLocks noChangeArrowheads="1"/>
          </p:cNvSpPr>
          <p:nvPr/>
        </p:nvSpPr>
        <p:spPr bwMode="auto">
          <a:xfrm>
            <a:off x="5940357" y="6381690"/>
            <a:ext cx="3962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50000"/>
              </a:spcBef>
              <a:buFontTx/>
              <a:buNone/>
            </a:pPr>
            <a:r>
              <a:rPr lang="en-US" altLang="en-US" sz="2000" b="1" dirty="0">
                <a:effectLst>
                  <a:outerShdw blurRad="50800" dist="38100" dir="2700000" algn="tl" rotWithShape="0">
                    <a:prstClr val="black">
                      <a:alpha val="40000"/>
                    </a:prstClr>
                  </a:outerShdw>
                </a:effectLst>
                <a:latin typeface="Palatino Linotype" pitchFamily="18" charset="0"/>
                <a:ea typeface="+mj-ea"/>
                <a:cs typeface="+mj-cs"/>
              </a:rPr>
              <a:t>[Yang el al., ISSTA 1996]</a:t>
            </a:r>
          </a:p>
        </p:txBody>
      </p:sp>
    </p:spTree>
    <p:extLst>
      <p:ext uri="{BB962C8B-B14F-4D97-AF65-F5344CB8AC3E}">
        <p14:creationId xmlns:p14="http://schemas.microsoft.com/office/powerpoint/2010/main" val="6468460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FA3EC-6793-0544-9BF9-85640F94FB00}"/>
              </a:ext>
            </a:extLst>
          </p:cNvPr>
          <p:cNvSpPr>
            <a:spLocks noGrp="1"/>
          </p:cNvSpPr>
          <p:nvPr>
            <p:ph type="title"/>
          </p:nvPr>
        </p:nvSpPr>
        <p:spPr>
          <a:xfrm>
            <a:off x="0" y="0"/>
            <a:ext cx="5242063" cy="1551792"/>
          </a:xfrm>
        </p:spPr>
        <p:txBody>
          <a:bodyPr>
            <a:normAutofit fontScale="90000"/>
          </a:bodyPr>
          <a:lstStyle/>
          <a:p>
            <a:r>
              <a:rPr lang="en-US" dirty="0"/>
              <a:t>Performance Test Process</a:t>
            </a:r>
          </a:p>
        </p:txBody>
      </p:sp>
      <p:sp>
        <p:nvSpPr>
          <p:cNvPr id="4" name="Slide Number Placeholder 3">
            <a:extLst>
              <a:ext uri="{FF2B5EF4-FFF2-40B4-BE49-F238E27FC236}">
                <a16:creationId xmlns:a16="http://schemas.microsoft.com/office/drawing/2014/main" id="{7D8D2D7C-E930-B546-B9CC-46B3FE65F1F3}"/>
              </a:ext>
            </a:extLst>
          </p:cNvPr>
          <p:cNvSpPr>
            <a:spLocks noGrp="1"/>
          </p:cNvSpPr>
          <p:nvPr>
            <p:ph type="sldNum" sz="quarter" idx="12"/>
          </p:nvPr>
        </p:nvSpPr>
        <p:spPr/>
        <p:txBody>
          <a:bodyPr/>
          <a:lstStyle/>
          <a:p>
            <a:fld id="{16D6CE68-A2D0-4148-AD8B-3294DC4CB750}" type="slidenum">
              <a:rPr lang="en-US" smtClean="0"/>
              <a:t>55</a:t>
            </a:fld>
            <a:endParaRPr lang="en-US" dirty="0"/>
          </a:p>
        </p:txBody>
      </p:sp>
      <p:sp>
        <p:nvSpPr>
          <p:cNvPr id="5" name="Rectangle 4">
            <a:extLst>
              <a:ext uri="{FF2B5EF4-FFF2-40B4-BE49-F238E27FC236}">
                <a16:creationId xmlns:a16="http://schemas.microsoft.com/office/drawing/2014/main" id="{D920C137-AD42-FE4E-8DEE-06A23F3B346C}"/>
              </a:ext>
            </a:extLst>
          </p:cNvPr>
          <p:cNvSpPr/>
          <p:nvPr/>
        </p:nvSpPr>
        <p:spPr>
          <a:xfrm>
            <a:off x="5776004" y="1313338"/>
            <a:ext cx="2427432" cy="643057"/>
          </a:xfrm>
          <a:prstGeom prst="rect">
            <a:avLst/>
          </a:prstGeom>
          <a:solidFill>
            <a:schemeClr val="accent2"/>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Times" pitchFamily="18" charset="0"/>
                <a:cs typeface="Times" pitchFamily="18" charset="0"/>
              </a:rPr>
              <a:t>Designing Performance Tests</a:t>
            </a:r>
          </a:p>
        </p:txBody>
      </p:sp>
      <p:sp>
        <p:nvSpPr>
          <p:cNvPr id="6" name="Flowchart: Document 23">
            <a:extLst>
              <a:ext uri="{FF2B5EF4-FFF2-40B4-BE49-F238E27FC236}">
                <a16:creationId xmlns:a16="http://schemas.microsoft.com/office/drawing/2014/main" id="{1E6FB92C-B6BC-B840-80E6-18F1246EC546}"/>
              </a:ext>
            </a:extLst>
          </p:cNvPr>
          <p:cNvSpPr/>
          <p:nvPr/>
        </p:nvSpPr>
        <p:spPr>
          <a:xfrm>
            <a:off x="6147896" y="5774419"/>
            <a:ext cx="1679187" cy="685800"/>
          </a:xfrm>
          <a:prstGeom prst="flowChartDocument">
            <a:avLst/>
          </a:prstGeom>
          <a:solidFill>
            <a:schemeClr val="accent1"/>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pitchFamily="18" charset="0"/>
              </a:rPr>
              <a:t>Performance Test report</a:t>
            </a:r>
          </a:p>
        </p:txBody>
      </p:sp>
      <p:sp>
        <p:nvSpPr>
          <p:cNvPr id="7" name="Flowchart: Document 19">
            <a:extLst>
              <a:ext uri="{FF2B5EF4-FFF2-40B4-BE49-F238E27FC236}">
                <a16:creationId xmlns:a16="http://schemas.microsoft.com/office/drawing/2014/main" id="{DD615A5E-057F-5C47-AEF9-853A6F363ADC}"/>
              </a:ext>
            </a:extLst>
          </p:cNvPr>
          <p:cNvSpPr/>
          <p:nvPr/>
        </p:nvSpPr>
        <p:spPr>
          <a:xfrm>
            <a:off x="6147897" y="3998064"/>
            <a:ext cx="1679186" cy="685800"/>
          </a:xfrm>
          <a:prstGeom prst="flowChartDocument">
            <a:avLst/>
          </a:prstGeom>
          <a:solidFill>
            <a:schemeClr val="accent1"/>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pitchFamily="18" charset="0"/>
              </a:rPr>
              <a:t>Performance Test Data</a:t>
            </a:r>
          </a:p>
        </p:txBody>
      </p:sp>
      <p:sp>
        <p:nvSpPr>
          <p:cNvPr id="8" name="Flowchart: Document 15">
            <a:extLst>
              <a:ext uri="{FF2B5EF4-FFF2-40B4-BE49-F238E27FC236}">
                <a16:creationId xmlns:a16="http://schemas.microsoft.com/office/drawing/2014/main" id="{E40CB7D1-D8A2-994F-ADA2-9CC40AA87705}"/>
              </a:ext>
            </a:extLst>
          </p:cNvPr>
          <p:cNvSpPr/>
          <p:nvPr/>
        </p:nvSpPr>
        <p:spPr>
          <a:xfrm>
            <a:off x="6147897" y="2203320"/>
            <a:ext cx="1682884" cy="685800"/>
          </a:xfrm>
          <a:prstGeom prst="flowChartDocument">
            <a:avLst/>
          </a:prstGeom>
          <a:solidFill>
            <a:schemeClr val="accent1"/>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pitchFamily="18" charset="0"/>
              </a:rPr>
              <a:t>Testing Load</a:t>
            </a:r>
          </a:p>
        </p:txBody>
      </p:sp>
      <p:sp>
        <p:nvSpPr>
          <p:cNvPr id="9" name="Flowchart: Document 3">
            <a:extLst>
              <a:ext uri="{FF2B5EF4-FFF2-40B4-BE49-F238E27FC236}">
                <a16:creationId xmlns:a16="http://schemas.microsoft.com/office/drawing/2014/main" id="{6D66F70E-E039-6149-88D3-CD8D1F866551}"/>
              </a:ext>
            </a:extLst>
          </p:cNvPr>
          <p:cNvSpPr/>
          <p:nvPr/>
        </p:nvSpPr>
        <p:spPr>
          <a:xfrm>
            <a:off x="6147896" y="406952"/>
            <a:ext cx="1682885" cy="685800"/>
          </a:xfrm>
          <a:prstGeom prst="flowChartDocument">
            <a:avLst/>
          </a:prstGeom>
          <a:solidFill>
            <a:schemeClr val="accent1"/>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pitchFamily="18" charset="0"/>
                <a:cs typeface="Times" pitchFamily="18" charset="0"/>
              </a:rPr>
              <a:t>Performance Test Objectives</a:t>
            </a:r>
          </a:p>
        </p:txBody>
      </p:sp>
      <p:sp>
        <p:nvSpPr>
          <p:cNvPr id="13" name="Rectangle 12">
            <a:extLst>
              <a:ext uri="{FF2B5EF4-FFF2-40B4-BE49-F238E27FC236}">
                <a16:creationId xmlns:a16="http://schemas.microsoft.com/office/drawing/2014/main" id="{BEA6C9B9-E4D3-074A-A40F-38472E488618}"/>
              </a:ext>
            </a:extLst>
          </p:cNvPr>
          <p:cNvSpPr/>
          <p:nvPr/>
        </p:nvSpPr>
        <p:spPr>
          <a:xfrm>
            <a:off x="5776003" y="3110198"/>
            <a:ext cx="2427433" cy="643057"/>
          </a:xfrm>
          <a:prstGeom prst="rect">
            <a:avLst/>
          </a:prstGeom>
          <a:solidFill>
            <a:schemeClr val="accent2"/>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Times" pitchFamily="18" charset="0"/>
              </a:rPr>
              <a:t>Executing Performance Tests</a:t>
            </a:r>
          </a:p>
        </p:txBody>
      </p:sp>
      <p:sp>
        <p:nvSpPr>
          <p:cNvPr id="16" name="Rectangle 15">
            <a:extLst>
              <a:ext uri="{FF2B5EF4-FFF2-40B4-BE49-F238E27FC236}">
                <a16:creationId xmlns:a16="http://schemas.microsoft.com/office/drawing/2014/main" id="{619B1DAB-2E11-9D48-A280-9C297FA25527}"/>
              </a:ext>
            </a:extLst>
          </p:cNvPr>
          <p:cNvSpPr/>
          <p:nvPr/>
        </p:nvSpPr>
        <p:spPr>
          <a:xfrm>
            <a:off x="5776003" y="4884929"/>
            <a:ext cx="2427433" cy="643057"/>
          </a:xfrm>
          <a:prstGeom prst="rect">
            <a:avLst/>
          </a:prstGeom>
          <a:solidFill>
            <a:schemeClr val="accent2"/>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Times" pitchFamily="18" charset="0"/>
              </a:rPr>
              <a:t>Analyzing Performance Data</a:t>
            </a:r>
          </a:p>
        </p:txBody>
      </p:sp>
      <p:cxnSp>
        <p:nvCxnSpPr>
          <p:cNvPr id="19" name="Straight Arrow Connector 18">
            <a:extLst>
              <a:ext uri="{FF2B5EF4-FFF2-40B4-BE49-F238E27FC236}">
                <a16:creationId xmlns:a16="http://schemas.microsoft.com/office/drawing/2014/main" id="{4C4A8B00-CBF5-8E4B-8773-F54063D4618D}"/>
              </a:ext>
            </a:extLst>
          </p:cNvPr>
          <p:cNvCxnSpPr>
            <a:cxnSpLocks/>
            <a:stCxn id="9" idx="2"/>
            <a:endCxn id="5" idx="0"/>
          </p:cNvCxnSpPr>
          <p:nvPr/>
        </p:nvCxnSpPr>
        <p:spPr>
          <a:xfrm>
            <a:off x="6989339" y="1047413"/>
            <a:ext cx="381" cy="265925"/>
          </a:xfrm>
          <a:prstGeom prst="straightConnector1">
            <a:avLst/>
          </a:prstGeom>
          <a:ln w="317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60442BC-B985-F543-9463-E1AA6A132356}"/>
              </a:ext>
            </a:extLst>
          </p:cNvPr>
          <p:cNvCxnSpPr>
            <a:cxnSpLocks/>
            <a:stCxn id="5" idx="2"/>
            <a:endCxn id="8" idx="0"/>
          </p:cNvCxnSpPr>
          <p:nvPr/>
        </p:nvCxnSpPr>
        <p:spPr>
          <a:xfrm flipH="1">
            <a:off x="6989339" y="1956395"/>
            <a:ext cx="381" cy="246925"/>
          </a:xfrm>
          <a:prstGeom prst="straightConnector1">
            <a:avLst/>
          </a:prstGeom>
          <a:ln w="317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4493E9B-F929-7443-9428-489C7422415C}"/>
              </a:ext>
            </a:extLst>
          </p:cNvPr>
          <p:cNvCxnSpPr>
            <a:cxnSpLocks/>
            <a:stCxn id="8" idx="2"/>
            <a:endCxn id="13" idx="0"/>
          </p:cNvCxnSpPr>
          <p:nvPr/>
        </p:nvCxnSpPr>
        <p:spPr>
          <a:xfrm>
            <a:off x="6989339" y="2843781"/>
            <a:ext cx="381" cy="266417"/>
          </a:xfrm>
          <a:prstGeom prst="straightConnector1">
            <a:avLst/>
          </a:prstGeom>
          <a:ln w="317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5640897-80BE-6640-82A9-78DD774E6BE1}"/>
              </a:ext>
            </a:extLst>
          </p:cNvPr>
          <p:cNvCxnSpPr>
            <a:cxnSpLocks/>
            <a:stCxn id="13" idx="2"/>
            <a:endCxn id="7" idx="0"/>
          </p:cNvCxnSpPr>
          <p:nvPr/>
        </p:nvCxnSpPr>
        <p:spPr>
          <a:xfrm flipH="1">
            <a:off x="6987490" y="3753255"/>
            <a:ext cx="2230" cy="244809"/>
          </a:xfrm>
          <a:prstGeom prst="straightConnector1">
            <a:avLst/>
          </a:prstGeom>
          <a:ln w="317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36ECAE5-0039-584E-878C-C279A8B9F0F1}"/>
              </a:ext>
            </a:extLst>
          </p:cNvPr>
          <p:cNvCxnSpPr>
            <a:cxnSpLocks/>
            <a:stCxn id="7" idx="2"/>
            <a:endCxn id="16" idx="0"/>
          </p:cNvCxnSpPr>
          <p:nvPr/>
        </p:nvCxnSpPr>
        <p:spPr>
          <a:xfrm>
            <a:off x="6987490" y="4638525"/>
            <a:ext cx="2230" cy="246404"/>
          </a:xfrm>
          <a:prstGeom prst="straightConnector1">
            <a:avLst/>
          </a:prstGeom>
          <a:ln w="317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21D5C34-B542-824F-B1CA-B0B131ED8765}"/>
              </a:ext>
            </a:extLst>
          </p:cNvPr>
          <p:cNvCxnSpPr>
            <a:cxnSpLocks/>
            <a:stCxn id="16" idx="2"/>
            <a:endCxn id="6" idx="0"/>
          </p:cNvCxnSpPr>
          <p:nvPr/>
        </p:nvCxnSpPr>
        <p:spPr>
          <a:xfrm flipH="1">
            <a:off x="6987490" y="5527986"/>
            <a:ext cx="2230" cy="246433"/>
          </a:xfrm>
          <a:prstGeom prst="straightConnector1">
            <a:avLst/>
          </a:prstGeom>
          <a:ln w="317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3D3C499-417C-7545-986C-46F1DB5A7565}"/>
              </a:ext>
            </a:extLst>
          </p:cNvPr>
          <p:cNvCxnSpPr>
            <a:cxnSpLocks/>
          </p:cNvCxnSpPr>
          <p:nvPr/>
        </p:nvCxnSpPr>
        <p:spPr>
          <a:xfrm flipV="1">
            <a:off x="4949153" y="3747804"/>
            <a:ext cx="826850" cy="178018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B3B4FBD-577F-2247-8018-E2CF2EA774F1}"/>
              </a:ext>
            </a:extLst>
          </p:cNvPr>
          <p:cNvCxnSpPr>
            <a:cxnSpLocks/>
          </p:cNvCxnSpPr>
          <p:nvPr/>
        </p:nvCxnSpPr>
        <p:spPr>
          <a:xfrm>
            <a:off x="4949153" y="2466692"/>
            <a:ext cx="826850" cy="643506"/>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25" name="Table 24">
            <a:extLst>
              <a:ext uri="{FF2B5EF4-FFF2-40B4-BE49-F238E27FC236}">
                <a16:creationId xmlns:a16="http://schemas.microsoft.com/office/drawing/2014/main" id="{4906810D-D977-714D-89A5-210CEB46E74B}"/>
              </a:ext>
            </a:extLst>
          </p:cNvPr>
          <p:cNvGraphicFramePr>
            <a:graphicFrameLocks noGrp="1"/>
          </p:cNvGraphicFramePr>
          <p:nvPr>
            <p:extLst>
              <p:ext uri="{D42A27DB-BD31-4B8C-83A1-F6EECF244321}">
                <p14:modId xmlns:p14="http://schemas.microsoft.com/office/powerpoint/2010/main" val="4189514880"/>
              </p:ext>
            </p:extLst>
          </p:nvPr>
        </p:nvGraphicFramePr>
        <p:xfrm>
          <a:off x="159389" y="2466693"/>
          <a:ext cx="4789764" cy="3067491"/>
        </p:xfrm>
        <a:graphic>
          <a:graphicData uri="http://schemas.openxmlformats.org/drawingml/2006/table">
            <a:tbl>
              <a:tblPr firstRow="1" bandRow="1">
                <a:tableStyleId>{72833802-FEF1-4C79-8D5D-14CF1EAF98D9}</a:tableStyleId>
              </a:tblPr>
              <a:tblGrid>
                <a:gridCol w="1596588">
                  <a:extLst>
                    <a:ext uri="{9D8B030D-6E8A-4147-A177-3AD203B41FA5}">
                      <a16:colId xmlns:a16="http://schemas.microsoft.com/office/drawing/2014/main" val="20000"/>
                    </a:ext>
                  </a:extLst>
                </a:gridCol>
                <a:gridCol w="1596588">
                  <a:extLst>
                    <a:ext uri="{9D8B030D-6E8A-4147-A177-3AD203B41FA5}">
                      <a16:colId xmlns:a16="http://schemas.microsoft.com/office/drawing/2014/main" val="20001"/>
                    </a:ext>
                  </a:extLst>
                </a:gridCol>
                <a:gridCol w="1596588">
                  <a:extLst>
                    <a:ext uri="{9D8B030D-6E8A-4147-A177-3AD203B41FA5}">
                      <a16:colId xmlns:a16="http://schemas.microsoft.com/office/drawing/2014/main" val="20002"/>
                    </a:ext>
                  </a:extLst>
                </a:gridCol>
              </a:tblGrid>
              <a:tr h="482069">
                <a:tc gridSpan="3">
                  <a:txBody>
                    <a:bodyPr/>
                    <a:lstStyle/>
                    <a:p>
                      <a:pPr algn="ctr"/>
                      <a:r>
                        <a:rPr lang="en-US" sz="2800" kern="1200" dirty="0"/>
                        <a:t>Executing Performance Tests</a:t>
                      </a:r>
                      <a:endParaRPr lang="en-US" sz="2800" b="1" kern="1200" dirty="0">
                        <a:solidFill>
                          <a:schemeClr val="tx1"/>
                        </a:solidFill>
                        <a:latin typeface="Times" pitchFamily="18" charset="0"/>
                        <a:ea typeface="+mn-ea"/>
                        <a:cs typeface="Times" pitchFamily="18" charset="0"/>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935781">
                <a:tc>
                  <a:txBody>
                    <a:bodyPr/>
                    <a:lstStyle/>
                    <a:p>
                      <a:pPr algn="ctr"/>
                      <a:r>
                        <a:rPr lang="en-US" sz="2000" kern="1200" dirty="0"/>
                        <a:t>Live-user</a:t>
                      </a:r>
                      <a:r>
                        <a:rPr lang="en-US" sz="2000" kern="1200" baseline="0" dirty="0"/>
                        <a:t> Based Execution</a:t>
                      </a:r>
                      <a:endParaRPr lang="en-US" sz="2000" b="0" kern="1200" dirty="0">
                        <a:solidFill>
                          <a:schemeClr val="tx1"/>
                        </a:solidFill>
                        <a:latin typeface="Times" pitchFamily="18" charset="0"/>
                        <a:ea typeface="+mn-ea"/>
                        <a:cs typeface="Times" pitchFamily="18" charset="0"/>
                      </a:endParaRPr>
                    </a:p>
                  </a:txBody>
                  <a:tcPr/>
                </a:tc>
                <a:tc>
                  <a:txBody>
                    <a:bodyPr/>
                    <a:lstStyle/>
                    <a:p>
                      <a:pPr algn="ctr"/>
                      <a:r>
                        <a:rPr lang="en-US" sz="2000" kern="1200" dirty="0"/>
                        <a:t>Driver</a:t>
                      </a:r>
                      <a:r>
                        <a:rPr lang="en-US" sz="2000" kern="1200" baseline="0" dirty="0"/>
                        <a:t> Based Execution </a:t>
                      </a:r>
                      <a:endParaRPr lang="en-US" sz="2000" b="0" kern="1200" dirty="0">
                        <a:solidFill>
                          <a:schemeClr val="tx1"/>
                        </a:solidFill>
                        <a:latin typeface="Times" pitchFamily="18" charset="0"/>
                        <a:ea typeface="+mn-ea"/>
                        <a:cs typeface="Times" pitchFamily="18" charset="0"/>
                      </a:endParaRPr>
                    </a:p>
                  </a:txBody>
                  <a:tcPr/>
                </a:tc>
                <a:tc>
                  <a:txBody>
                    <a:bodyPr/>
                    <a:lstStyle/>
                    <a:p>
                      <a:pPr algn="ctr"/>
                      <a:endParaRPr lang="en-US" sz="2000" b="0" kern="1200" dirty="0">
                        <a:solidFill>
                          <a:schemeClr val="bg2">
                            <a:lumMod val="75000"/>
                          </a:schemeClr>
                        </a:solidFill>
                        <a:latin typeface="Times" pitchFamily="18" charset="0"/>
                        <a:ea typeface="+mn-ea"/>
                        <a:cs typeface="Times" pitchFamily="18" charset="0"/>
                      </a:endParaRPr>
                    </a:p>
                  </a:txBody>
                  <a:tcPr/>
                </a:tc>
                <a:extLst>
                  <a:ext uri="{0D108BD9-81ED-4DB2-BD59-A6C34878D82A}">
                    <a16:rowId xmlns:a16="http://schemas.microsoft.com/office/drawing/2014/main" val="10001"/>
                  </a:ext>
                </a:extLst>
              </a:tr>
              <a:tr h="486698">
                <a:tc gridSpan="3">
                  <a:txBody>
                    <a:bodyPr/>
                    <a:lstStyle/>
                    <a:p>
                      <a:pPr algn="ctr"/>
                      <a:r>
                        <a:rPr lang="en-US" sz="2000" kern="1200" dirty="0"/>
                        <a:t>Setup</a:t>
                      </a:r>
                      <a:endParaRPr lang="en-US" sz="2000" b="0" kern="1200" dirty="0">
                        <a:solidFill>
                          <a:schemeClr val="tx1"/>
                        </a:solidFill>
                        <a:latin typeface="Times" pitchFamily="18" charset="0"/>
                        <a:ea typeface="+mn-ea"/>
                        <a:cs typeface="Times" pitchFamily="18" charset="0"/>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92716">
                <a:tc gridSpan="3">
                  <a:txBody>
                    <a:bodyPr/>
                    <a:lstStyle/>
                    <a:p>
                      <a:pPr algn="ctr"/>
                      <a:r>
                        <a:rPr lang="en-US" sz="2000" kern="1200" dirty="0"/>
                        <a:t>Load Generation and Termination</a:t>
                      </a:r>
                      <a:endParaRPr lang="en-US" sz="2000" b="0" kern="1200" dirty="0">
                        <a:solidFill>
                          <a:schemeClr val="tx1"/>
                        </a:solidFill>
                        <a:latin typeface="Times" pitchFamily="18" charset="0"/>
                        <a:ea typeface="+mn-ea"/>
                        <a:cs typeface="Times" pitchFamily="18" charset="0"/>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564077">
                <a:tc gridSpan="3">
                  <a:txBody>
                    <a:bodyPr/>
                    <a:lstStyle/>
                    <a:p>
                      <a:pPr algn="ctr"/>
                      <a:r>
                        <a:rPr lang="en-US" sz="2000" kern="1200" dirty="0"/>
                        <a:t>Test Monitoring and Data Collection</a:t>
                      </a:r>
                      <a:endParaRPr lang="en-US" sz="2000" b="0" kern="1200" dirty="0">
                        <a:solidFill>
                          <a:schemeClr val="tx1"/>
                        </a:solidFill>
                        <a:latin typeface="Times" pitchFamily="18" charset="0"/>
                        <a:ea typeface="+mn-ea"/>
                        <a:cs typeface="Times" pitchFamily="18" charset="0"/>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674818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Live-user Based Test Execution</a:t>
            </a:r>
          </a:p>
        </p:txBody>
      </p:sp>
      <p:pic>
        <p:nvPicPr>
          <p:cNvPr id="18436" name="Picture 4" descr="http://blog.utest.com/wp-content/uploads/sites/2/2014/08/uTest-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364" y="6172200"/>
            <a:ext cx="1820395" cy="685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28600" y="5510480"/>
            <a:ext cx="4648200" cy="1323439"/>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Times" pitchFamily="18" charset="0"/>
              </a:rPr>
              <a:t>Coordinated live-user testing</a:t>
            </a:r>
          </a:p>
          <a:p>
            <a:pPr marL="342900" indent="-342900" algn="just">
              <a:buFont typeface="Arial" panose="020B0604020202020204" pitchFamily="34" charset="0"/>
              <a:buChar char="•"/>
            </a:pPr>
            <a:r>
              <a:rPr lang="en-US" sz="2000" dirty="0">
                <a:latin typeface="Times" pitchFamily="18" charset="0"/>
              </a:rPr>
              <a:t>Users are selected based on different testing criteria (e.g., locations, browser types, etc.)</a:t>
            </a:r>
          </a:p>
        </p:txBody>
      </p:sp>
      <p:sp>
        <p:nvSpPr>
          <p:cNvPr id="10" name="TextBox 9"/>
          <p:cNvSpPr txBox="1"/>
          <p:nvPr/>
        </p:nvSpPr>
        <p:spPr>
          <a:xfrm>
            <a:off x="5120641" y="2438400"/>
            <a:ext cx="3718559" cy="3170099"/>
          </a:xfrm>
          <a:prstGeom prst="rect">
            <a:avLst/>
          </a:prstGeom>
          <a:noFill/>
        </p:spPr>
        <p:txBody>
          <a:bodyPr wrap="square" rtlCol="0">
            <a:spAutoFit/>
          </a:bodyPr>
          <a:lstStyle/>
          <a:p>
            <a:pPr marL="342900" indent="-342900" algn="just">
              <a:buFont typeface="Wingdings" panose="05000000000000000000" pitchFamily="2" charset="2"/>
              <a:buChar char="C"/>
            </a:pPr>
            <a:r>
              <a:rPr lang="en-US" sz="2000" b="1" dirty="0">
                <a:solidFill>
                  <a:schemeClr val="accent6"/>
                </a:solidFill>
                <a:latin typeface="Times" pitchFamily="18" charset="0"/>
              </a:rPr>
              <a:t>Reflects realistic user behavior</a:t>
            </a:r>
          </a:p>
          <a:p>
            <a:pPr marL="342900" indent="-342900" algn="just">
              <a:buFont typeface="Wingdings" panose="05000000000000000000" pitchFamily="2" charset="2"/>
              <a:buChar char="C"/>
            </a:pPr>
            <a:r>
              <a:rPr lang="en-US" sz="2000" b="1" dirty="0">
                <a:solidFill>
                  <a:schemeClr val="accent6"/>
                </a:solidFill>
                <a:latin typeface="Times" pitchFamily="18" charset="0"/>
              </a:rPr>
              <a:t>Obtain real user feedbacks on acceptable performance and functional correctness</a:t>
            </a:r>
          </a:p>
          <a:p>
            <a:pPr marL="342900" indent="-342900" algn="just">
              <a:buFont typeface="Wingdings" panose="05000000000000000000" pitchFamily="2" charset="2"/>
              <a:buChar char="C"/>
            </a:pPr>
            <a:endParaRPr lang="en-US" sz="2000" dirty="0">
              <a:latin typeface="Times" pitchFamily="18" charset="0"/>
            </a:endParaRPr>
          </a:p>
          <a:p>
            <a:pPr marL="342900" indent="-342900" algn="just">
              <a:buFont typeface="Wingdings" panose="05000000000000000000" pitchFamily="2" charset="2"/>
              <a:buChar char="D"/>
            </a:pPr>
            <a:r>
              <a:rPr lang="en-US" sz="2000" b="1" dirty="0">
                <a:solidFill>
                  <a:srgbClr val="FF0000"/>
                </a:solidFill>
                <a:latin typeface="Times" pitchFamily="18" charset="0"/>
              </a:rPr>
              <a:t>Hard to scale (e.g., limited testing time)</a:t>
            </a:r>
          </a:p>
          <a:p>
            <a:pPr marL="342900" indent="-342900" algn="just">
              <a:buFont typeface="Wingdings" panose="05000000000000000000" pitchFamily="2" charset="2"/>
              <a:buChar char="D"/>
            </a:pPr>
            <a:r>
              <a:rPr lang="en-US" sz="2000" b="1" dirty="0">
                <a:solidFill>
                  <a:srgbClr val="FF0000"/>
                </a:solidFill>
                <a:latin typeface="Times" pitchFamily="18" charset="0"/>
              </a:rPr>
              <a:t>Limited test complexity due to manual coordination</a:t>
            </a:r>
          </a:p>
        </p:txBody>
      </p:sp>
      <p:pic>
        <p:nvPicPr>
          <p:cNvPr id="18442" name="Picture 10" descr="http://www.networkautomation.com/images/urc/blog/main/4f05cfc43be6727808380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619251"/>
            <a:ext cx="52578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11458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 calcmode="lin" valueType="num">
                                      <p:cBhvr additive="base">
                                        <p:cTn id="17"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anim calcmode="lin" valueType="num">
                                      <p:cBhvr additive="base">
                                        <p:cTn id="21"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Driver-based Test Execution</a:t>
            </a:r>
          </a:p>
        </p:txBody>
      </p:sp>
      <p:sp>
        <p:nvSpPr>
          <p:cNvPr id="5" name="TextBox 4"/>
          <p:cNvSpPr txBox="1"/>
          <p:nvPr/>
        </p:nvSpPr>
        <p:spPr>
          <a:xfrm>
            <a:off x="4700043" y="2438400"/>
            <a:ext cx="4367757" cy="2246769"/>
          </a:xfrm>
          <a:prstGeom prst="rect">
            <a:avLst/>
          </a:prstGeom>
          <a:noFill/>
        </p:spPr>
        <p:txBody>
          <a:bodyPr wrap="square" rtlCol="0">
            <a:spAutoFit/>
          </a:bodyPr>
          <a:lstStyle/>
          <a:p>
            <a:pPr marL="342900" indent="-342900">
              <a:buFont typeface="Wingdings" panose="05000000000000000000" pitchFamily="2" charset="2"/>
              <a:buChar char="C"/>
            </a:pPr>
            <a:r>
              <a:rPr lang="en-US" sz="2000" b="1" dirty="0">
                <a:solidFill>
                  <a:schemeClr val="accent6"/>
                </a:solidFill>
                <a:latin typeface="Times" pitchFamily="18" charset="0"/>
              </a:rPr>
              <a:t>Easy to automate</a:t>
            </a:r>
          </a:p>
          <a:p>
            <a:pPr marL="342900" indent="-342900">
              <a:buFont typeface="Wingdings" panose="05000000000000000000" pitchFamily="2" charset="2"/>
              <a:buChar char="C"/>
            </a:pPr>
            <a:r>
              <a:rPr lang="en-US" sz="2000" b="1" dirty="0">
                <a:solidFill>
                  <a:schemeClr val="accent6"/>
                </a:solidFill>
                <a:latin typeface="Times" pitchFamily="18" charset="0"/>
              </a:rPr>
              <a:t>Scale to large number of requests</a:t>
            </a:r>
          </a:p>
          <a:p>
            <a:pPr marL="342900" indent="-342900">
              <a:buFont typeface="Wingdings" panose="05000000000000000000" pitchFamily="2" charset="2"/>
              <a:buChar char="C"/>
            </a:pPr>
            <a:endParaRPr lang="en-US" sz="2000" dirty="0">
              <a:latin typeface="Times" pitchFamily="18" charset="0"/>
            </a:endParaRPr>
          </a:p>
          <a:p>
            <a:pPr marL="342900" indent="-342900">
              <a:buFont typeface="Wingdings" panose="05000000000000000000" pitchFamily="2" charset="2"/>
              <a:buChar char="D"/>
            </a:pPr>
            <a:r>
              <a:rPr lang="en-US" sz="2000" b="1" dirty="0">
                <a:solidFill>
                  <a:srgbClr val="FF0000"/>
                </a:solidFill>
                <a:latin typeface="Times" pitchFamily="18" charset="0"/>
              </a:rPr>
              <a:t>Hard to track some system behavior (e.g., audio quality or image display)</a:t>
            </a:r>
          </a:p>
          <a:p>
            <a:pPr marL="342900" indent="-342900">
              <a:buFont typeface="Wingdings" panose="05000000000000000000" pitchFamily="2" charset="2"/>
              <a:buChar char="D"/>
            </a:pPr>
            <a:r>
              <a:rPr lang="en-US" sz="2000" b="1" dirty="0">
                <a:solidFill>
                  <a:srgbClr val="FF0000"/>
                </a:solidFill>
                <a:latin typeface="Times" pitchFamily="18" charset="0"/>
              </a:rPr>
              <a:t>No real user feedback</a:t>
            </a:r>
          </a:p>
        </p:txBody>
      </p:sp>
      <p:pic>
        <p:nvPicPr>
          <p:cNvPr id="7" name="Picture 4" descr="http://utility.opentext.com/email/newslink/newslinkimages/concepts/connected-world-surrounded-by-laptop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43049"/>
            <a:ext cx="4743450" cy="356235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pache JMeter - Apache JMeter™">
            <a:extLst>
              <a:ext uri="{FF2B5EF4-FFF2-40B4-BE49-F238E27FC236}">
                <a16:creationId xmlns:a16="http://schemas.microsoft.com/office/drawing/2014/main" id="{4DCC543D-022F-4748-9BEF-CE46B60D00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3005" y="6178602"/>
            <a:ext cx="1890995" cy="6424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E359C5-62E7-7CAA-1A27-A2733FAC1C3A}"/>
              </a:ext>
            </a:extLst>
          </p:cNvPr>
          <p:cNvSpPr txBox="1"/>
          <p:nvPr/>
        </p:nvSpPr>
        <p:spPr>
          <a:xfrm>
            <a:off x="171450" y="5314951"/>
            <a:ext cx="4572000" cy="369332"/>
          </a:xfrm>
          <a:prstGeom prst="rect">
            <a:avLst/>
          </a:prstGeom>
          <a:noFill/>
        </p:spPr>
        <p:txBody>
          <a:bodyPr wrap="square">
            <a:spAutoFit/>
          </a:bodyPr>
          <a:lstStyle/>
          <a:p>
            <a:pPr marL="342900" indent="-342900" algn="just">
              <a:buFont typeface="Arial" panose="020B0604020202020204" pitchFamily="34" charset="0"/>
              <a:buChar char="•"/>
            </a:pPr>
            <a:r>
              <a:rPr lang="en-US" sz="1800" dirty="0">
                <a:latin typeface="Times" pitchFamily="18" charset="0"/>
              </a:rPr>
              <a:t>Use existing tools to coordinate the testing</a:t>
            </a:r>
          </a:p>
        </p:txBody>
      </p:sp>
    </p:spTree>
    <p:extLst>
      <p:ext uri="{BB962C8B-B14F-4D97-AF65-F5344CB8AC3E}">
        <p14:creationId xmlns:p14="http://schemas.microsoft.com/office/powerpoint/2010/main" val="16144829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 calcmode="lin" valueType="num">
                                      <p:cBhvr additive="base">
                                        <p:cTn id="1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 calcmode="lin" valueType="num">
                                      <p:cBhvr additive="base">
                                        <p:cTn id="2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altLang="zh-CN" sz="3200" dirty="0"/>
              <a:t>Test monitoring and data collection</a:t>
            </a:r>
            <a:endParaRPr lang="en-US" sz="3200" dirty="0"/>
          </a:p>
        </p:txBody>
      </p:sp>
      <p:pic>
        <p:nvPicPr>
          <p:cNvPr id="131074" name="Picture 2" descr="C:\Users\jiangzhenming\Documents\iStockphoto\iStock_000003624840XSmall.jpg"/>
          <p:cNvPicPr>
            <a:picLocks noChangeAspect="1" noChangeArrowheads="1"/>
          </p:cNvPicPr>
          <p:nvPr/>
        </p:nvPicPr>
        <p:blipFill>
          <a:blip r:embed="rId2" cstate="print"/>
          <a:srcRect/>
          <a:stretch>
            <a:fillRect/>
          </a:stretch>
        </p:blipFill>
        <p:spPr bwMode="auto">
          <a:xfrm>
            <a:off x="1371600" y="1743075"/>
            <a:ext cx="1981200" cy="1975491"/>
          </a:xfrm>
          <a:prstGeom prst="rect">
            <a:avLst/>
          </a:prstGeom>
          <a:noFill/>
        </p:spPr>
      </p:pic>
      <p:sp>
        <p:nvSpPr>
          <p:cNvPr id="9" name="Text Placeholder 3"/>
          <p:cNvSpPr txBox="1">
            <a:spLocks/>
          </p:cNvSpPr>
          <p:nvPr/>
        </p:nvSpPr>
        <p:spPr>
          <a:xfrm>
            <a:off x="3924302" y="1743075"/>
            <a:ext cx="4324348" cy="2514600"/>
          </a:xfrm>
          <a:prstGeom prst="rect">
            <a:avLst/>
          </a:prstGeom>
        </p:spPr>
        <p:txBody>
          <a:bodyPr vert="horz" lIns="91440" tIns="45720" rIns="91440" bIns="45720" rtlCol="0">
            <a:noAutofit/>
          </a:bodyPr>
          <a:lstStyle/>
          <a:p>
            <a:pPr marL="0" marR="0" lvl="0" indent="-342900" defTabSz="914400" rtl="0" eaLnBrk="1" fontAlgn="auto" latinLnBrk="0" hangingPunct="1">
              <a:lnSpc>
                <a:spcPct val="100000"/>
              </a:lnSpc>
              <a:spcBef>
                <a:spcPct val="20000"/>
              </a:spcBef>
              <a:spcAft>
                <a:spcPts val="0"/>
              </a:spcAft>
              <a:buClrTx/>
              <a:buSzTx/>
              <a:tabLst/>
              <a:defRPr/>
            </a:pPr>
            <a:r>
              <a:rPr lang="en-US" sz="2400" b="1" dirty="0">
                <a:latin typeface="Times" pitchFamily="18" charset="0"/>
              </a:rPr>
              <a:t>Test Monitoring and Data Collection</a:t>
            </a:r>
          </a:p>
          <a:p>
            <a:pPr marL="0" marR="0" lvl="0" indent="-342900"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effectLst/>
                <a:uLnTx/>
                <a:uFillTx/>
                <a:latin typeface="Times" pitchFamily="18" charset="0"/>
              </a:rPr>
              <a:t>Metrics</a:t>
            </a:r>
            <a:r>
              <a:rPr kumimoji="0" lang="en-US" sz="2000" b="1" i="0" u="none" strike="noStrike" kern="1200" cap="none" spc="0" normalizeH="0" noProof="0" dirty="0">
                <a:ln>
                  <a:noFill/>
                </a:ln>
                <a:effectLst/>
                <a:uLnTx/>
                <a:uFillTx/>
                <a:latin typeface="Times" pitchFamily="18" charset="0"/>
              </a:rPr>
              <a:t> and </a:t>
            </a:r>
            <a:r>
              <a:rPr kumimoji="0" lang="en-US" sz="2000" b="1" i="0" u="none" strike="noStrike" kern="1200" cap="none" spc="0" normalizeH="0" baseline="0" noProof="0" dirty="0">
                <a:ln>
                  <a:noFill/>
                </a:ln>
                <a:effectLst/>
                <a:uLnTx/>
                <a:uFillTx/>
                <a:latin typeface="Times" pitchFamily="18" charset="0"/>
              </a:rPr>
              <a:t>Logs</a:t>
            </a:r>
          </a:p>
        </p:txBody>
      </p:sp>
    </p:spTree>
    <p:extLst>
      <p:ext uri="{BB962C8B-B14F-4D97-AF65-F5344CB8AC3E}">
        <p14:creationId xmlns:p14="http://schemas.microsoft.com/office/powerpoint/2010/main" val="124282454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1074"/>
                                        </p:tgtEl>
                                        <p:attrNameLst>
                                          <p:attrName>style.visibility</p:attrName>
                                        </p:attrNameLst>
                                      </p:cBhvr>
                                      <p:to>
                                        <p:strVal val="visible"/>
                                      </p:to>
                                    </p:set>
                                    <p:anim calcmode="lin" valueType="num">
                                      <p:cBhvr>
                                        <p:cTn id="7" dur="500" fill="hold"/>
                                        <p:tgtEl>
                                          <p:spTgt spid="131074"/>
                                        </p:tgtEl>
                                        <p:attrNameLst>
                                          <p:attrName>ppt_w</p:attrName>
                                        </p:attrNameLst>
                                      </p:cBhvr>
                                      <p:tavLst>
                                        <p:tav tm="0">
                                          <p:val>
                                            <p:fltVal val="0"/>
                                          </p:val>
                                        </p:tav>
                                        <p:tav tm="100000">
                                          <p:val>
                                            <p:strVal val="#ppt_w"/>
                                          </p:val>
                                        </p:tav>
                                      </p:tavLst>
                                    </p:anim>
                                    <p:anim calcmode="lin" valueType="num">
                                      <p:cBhvr>
                                        <p:cTn id="8" dur="500" fill="hold"/>
                                        <p:tgtEl>
                                          <p:spTgt spid="131074"/>
                                        </p:tgtEl>
                                        <p:attrNameLst>
                                          <p:attrName>ppt_h</p:attrName>
                                        </p:attrNameLst>
                                      </p:cBhvr>
                                      <p:tavLst>
                                        <p:tav tm="0">
                                          <p:val>
                                            <p:fltVal val="0"/>
                                          </p:val>
                                        </p:tav>
                                        <p:tav tm="100000">
                                          <p:val>
                                            <p:strVal val="#ppt_h"/>
                                          </p:val>
                                        </p:tav>
                                      </p:tavLst>
                                    </p:anim>
                                    <p:animEffect transition="in" filter="fade">
                                      <p:cBhvr>
                                        <p:cTn id="9" dur="500"/>
                                        <p:tgtEl>
                                          <p:spTgt spid="13107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638"/>
            <a:ext cx="6400800" cy="1143000"/>
          </a:xfrm>
        </p:spPr>
        <p:txBody>
          <a:bodyPr>
            <a:normAutofit fontScale="90000"/>
          </a:bodyPr>
          <a:lstStyle/>
          <a:p>
            <a:r>
              <a:rPr lang="en-US" dirty="0"/>
              <a:t>Test Monitoring Tools</a:t>
            </a:r>
          </a:p>
        </p:txBody>
      </p:sp>
      <p:sp>
        <p:nvSpPr>
          <p:cNvPr id="3" name="Content Placeholder 2"/>
          <p:cNvSpPr>
            <a:spLocks noGrp="1"/>
          </p:cNvSpPr>
          <p:nvPr>
            <p:ph idx="1"/>
          </p:nvPr>
        </p:nvSpPr>
        <p:spPr/>
        <p:txBody>
          <a:bodyPr/>
          <a:lstStyle/>
          <a:p>
            <a:endParaRPr lang="en-US" dirty="0"/>
          </a:p>
        </p:txBody>
      </p:sp>
      <p:pic>
        <p:nvPicPr>
          <p:cNvPr id="4" name="Picture 2" descr="http://teamapproach.ca/trouble/images/TaskManag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093" y="1607286"/>
            <a:ext cx="1894622" cy="26168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www.gubatron.com/blog/wp-content/uploads/2010/11/jconsole_work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9266" y="1851227"/>
            <a:ext cx="2554734" cy="21289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58407" y="4262735"/>
            <a:ext cx="2079993" cy="461665"/>
          </a:xfrm>
          <a:prstGeom prst="rect">
            <a:avLst/>
          </a:prstGeom>
          <a:noFill/>
        </p:spPr>
        <p:txBody>
          <a:bodyPr wrap="none" rtlCol="0">
            <a:spAutoFit/>
          </a:bodyPr>
          <a:lstStyle/>
          <a:p>
            <a:r>
              <a:rPr lang="en-US" sz="2400" b="1" dirty="0">
                <a:latin typeface="Times" pitchFamily="18" charset="0"/>
              </a:rPr>
              <a:t>Task Manager</a:t>
            </a:r>
          </a:p>
        </p:txBody>
      </p:sp>
      <p:sp>
        <p:nvSpPr>
          <p:cNvPr id="7" name="TextBox 6"/>
          <p:cNvSpPr txBox="1"/>
          <p:nvPr/>
        </p:nvSpPr>
        <p:spPr>
          <a:xfrm>
            <a:off x="3365578" y="4031903"/>
            <a:ext cx="1382110" cy="461665"/>
          </a:xfrm>
          <a:prstGeom prst="rect">
            <a:avLst/>
          </a:prstGeom>
          <a:noFill/>
        </p:spPr>
        <p:txBody>
          <a:bodyPr wrap="none" rtlCol="0">
            <a:spAutoFit/>
          </a:bodyPr>
          <a:lstStyle/>
          <a:p>
            <a:r>
              <a:rPr lang="en-US" sz="2400" b="1" dirty="0" err="1">
                <a:latin typeface="Times" pitchFamily="18" charset="0"/>
              </a:rPr>
              <a:t>JConsole</a:t>
            </a:r>
            <a:endParaRPr lang="en-US" sz="2400" b="1" dirty="0">
              <a:latin typeface="Times" pitchFamily="18" charset="0"/>
            </a:endParaRPr>
          </a:p>
        </p:txBody>
      </p:sp>
      <p:pic>
        <p:nvPicPr>
          <p:cNvPr id="8" name="Picture 6" descr="http://www.virtualizationpractice.com/blog/wp-content/uploads/2010/03/AppDynamics_Screen_Sho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80" y="4724400"/>
            <a:ext cx="3672820" cy="16674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www-01.ibm.com/support/docview.wss?uid=swg21666604&amp;aid=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22060" y="1600200"/>
            <a:ext cx="3093340" cy="21710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849504" y="3771280"/>
            <a:ext cx="1395638" cy="461665"/>
          </a:xfrm>
          <a:prstGeom prst="rect">
            <a:avLst/>
          </a:prstGeom>
          <a:noFill/>
        </p:spPr>
        <p:txBody>
          <a:bodyPr wrap="none" rtlCol="0">
            <a:spAutoFit/>
          </a:bodyPr>
          <a:lstStyle/>
          <a:p>
            <a:r>
              <a:rPr lang="en-US" sz="2400" b="1" dirty="0">
                <a:latin typeface="Times" pitchFamily="18" charset="0"/>
              </a:rPr>
              <a:t>CA Willy</a:t>
            </a:r>
          </a:p>
        </p:txBody>
      </p:sp>
      <p:sp>
        <p:nvSpPr>
          <p:cNvPr id="12" name="TextBox 11"/>
          <p:cNvSpPr txBox="1"/>
          <p:nvPr/>
        </p:nvSpPr>
        <p:spPr>
          <a:xfrm>
            <a:off x="1144546" y="6324600"/>
            <a:ext cx="2127505" cy="461665"/>
          </a:xfrm>
          <a:prstGeom prst="rect">
            <a:avLst/>
          </a:prstGeom>
          <a:noFill/>
        </p:spPr>
        <p:txBody>
          <a:bodyPr wrap="none" rtlCol="0">
            <a:spAutoFit/>
          </a:bodyPr>
          <a:lstStyle/>
          <a:p>
            <a:r>
              <a:rPr lang="en-US" sz="2400" b="1" dirty="0">
                <a:latin typeface="Times" pitchFamily="18" charset="0"/>
              </a:rPr>
              <a:t>App Dynamics</a:t>
            </a:r>
          </a:p>
        </p:txBody>
      </p:sp>
      <p:pic>
        <p:nvPicPr>
          <p:cNvPr id="7170" name="Picture 2" descr="http://3.bp.blogspot.com/-SaLxURLwQxY/UR4GQfQWIvI/AAAAAAAABEc/ahYp13E7O4c/s1600/pidstat+-u+-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43475" y="4430004"/>
            <a:ext cx="2981325" cy="20469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5881755" y="6400800"/>
            <a:ext cx="1091966" cy="461665"/>
          </a:xfrm>
          <a:prstGeom prst="rect">
            <a:avLst/>
          </a:prstGeom>
          <a:noFill/>
        </p:spPr>
        <p:txBody>
          <a:bodyPr wrap="none" rtlCol="0">
            <a:spAutoFit/>
          </a:bodyPr>
          <a:lstStyle/>
          <a:p>
            <a:r>
              <a:rPr lang="en-US" sz="2400" b="1" dirty="0" err="1">
                <a:latin typeface="Times" pitchFamily="18" charset="0"/>
              </a:rPr>
              <a:t>pidstat</a:t>
            </a:r>
            <a:endParaRPr lang="en-US" sz="2400" b="1" dirty="0">
              <a:latin typeface="Times" pitchFamily="18" charset="0"/>
            </a:endParaRPr>
          </a:p>
        </p:txBody>
      </p:sp>
    </p:spTree>
    <p:extLst>
      <p:ext uri="{BB962C8B-B14F-4D97-AF65-F5344CB8AC3E}">
        <p14:creationId xmlns:p14="http://schemas.microsoft.com/office/powerpoint/2010/main" val="3810345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childTnLst>
                          </p:cTn>
                        </p:par>
                        <p:par>
                          <p:cTn id="37" fill="hold">
                            <p:stCondLst>
                              <p:cond delay="1500"/>
                            </p:stCondLst>
                            <p:childTnLst>
                              <p:par>
                                <p:cTn id="38" presetID="53" presetClass="entr" presetSubtype="16"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ppt_w</p:attrName>
                                        </p:attrNameLst>
                                      </p:cBhvr>
                                      <p:tavLst>
                                        <p:tav tm="0">
                                          <p:val>
                                            <p:fltVal val="0"/>
                                          </p:val>
                                        </p:tav>
                                        <p:tav tm="100000">
                                          <p:val>
                                            <p:strVal val="#ppt_w"/>
                                          </p:val>
                                        </p:tav>
                                      </p:tavLst>
                                    </p:anim>
                                    <p:anim calcmode="lin" valueType="num">
                                      <p:cBhvr>
                                        <p:cTn id="41" dur="500" fill="hold"/>
                                        <p:tgtEl>
                                          <p:spTgt spid="8"/>
                                        </p:tgtEl>
                                        <p:attrNameLst>
                                          <p:attrName>ppt_h</p:attrName>
                                        </p:attrNameLst>
                                      </p:cBhvr>
                                      <p:tavLst>
                                        <p:tav tm="0">
                                          <p:val>
                                            <p:fltVal val="0"/>
                                          </p:val>
                                        </p:tav>
                                        <p:tav tm="100000">
                                          <p:val>
                                            <p:strVal val="#ppt_h"/>
                                          </p:val>
                                        </p:tav>
                                      </p:tavLst>
                                    </p:anim>
                                    <p:animEffect transition="in" filter="fade">
                                      <p:cBhvr>
                                        <p:cTn id="42" dur="500"/>
                                        <p:tgtEl>
                                          <p:spTgt spid="8"/>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Effect transition="in" filter="fade">
                                      <p:cBhvr>
                                        <p:cTn id="47" dur="500"/>
                                        <p:tgtEl>
                                          <p:spTgt spid="12"/>
                                        </p:tgtEl>
                                      </p:cBhvr>
                                    </p:animEffect>
                                  </p:childTnLst>
                                </p:cTn>
                              </p:par>
                            </p:childTnLst>
                          </p:cTn>
                        </p:par>
                        <p:par>
                          <p:cTn id="48" fill="hold">
                            <p:stCondLst>
                              <p:cond delay="2000"/>
                            </p:stCondLst>
                            <p:childTnLst>
                              <p:par>
                                <p:cTn id="49" presetID="53" presetClass="entr" presetSubtype="16" fill="hold" nodeType="afterEffect">
                                  <p:stCondLst>
                                    <p:cond delay="0"/>
                                  </p:stCondLst>
                                  <p:childTnLst>
                                    <p:set>
                                      <p:cBhvr>
                                        <p:cTn id="50" dur="1" fill="hold">
                                          <p:stCondLst>
                                            <p:cond delay="0"/>
                                          </p:stCondLst>
                                        </p:cTn>
                                        <p:tgtEl>
                                          <p:spTgt spid="7170"/>
                                        </p:tgtEl>
                                        <p:attrNameLst>
                                          <p:attrName>style.visibility</p:attrName>
                                        </p:attrNameLst>
                                      </p:cBhvr>
                                      <p:to>
                                        <p:strVal val="visible"/>
                                      </p:to>
                                    </p:set>
                                    <p:anim calcmode="lin" valueType="num">
                                      <p:cBhvr>
                                        <p:cTn id="51" dur="500" fill="hold"/>
                                        <p:tgtEl>
                                          <p:spTgt spid="7170"/>
                                        </p:tgtEl>
                                        <p:attrNameLst>
                                          <p:attrName>ppt_w</p:attrName>
                                        </p:attrNameLst>
                                      </p:cBhvr>
                                      <p:tavLst>
                                        <p:tav tm="0">
                                          <p:val>
                                            <p:fltVal val="0"/>
                                          </p:val>
                                        </p:tav>
                                        <p:tav tm="100000">
                                          <p:val>
                                            <p:strVal val="#ppt_w"/>
                                          </p:val>
                                        </p:tav>
                                      </p:tavLst>
                                    </p:anim>
                                    <p:anim calcmode="lin" valueType="num">
                                      <p:cBhvr>
                                        <p:cTn id="52" dur="500" fill="hold"/>
                                        <p:tgtEl>
                                          <p:spTgt spid="7170"/>
                                        </p:tgtEl>
                                        <p:attrNameLst>
                                          <p:attrName>ppt_h</p:attrName>
                                        </p:attrNameLst>
                                      </p:cBhvr>
                                      <p:tavLst>
                                        <p:tav tm="0">
                                          <p:val>
                                            <p:fltVal val="0"/>
                                          </p:val>
                                        </p:tav>
                                        <p:tav tm="100000">
                                          <p:val>
                                            <p:strVal val="#ppt_h"/>
                                          </p:val>
                                        </p:tav>
                                      </p:tavLst>
                                    </p:anim>
                                    <p:animEffect transition="in" filter="fade">
                                      <p:cBhvr>
                                        <p:cTn id="53" dur="500"/>
                                        <p:tgtEl>
                                          <p:spTgt spid="7170"/>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8809D7-B775-9E45-AC6B-B0E117A5C2AE}"/>
              </a:ext>
            </a:extLst>
          </p:cNvPr>
          <p:cNvSpPr>
            <a:spLocks noGrp="1"/>
          </p:cNvSpPr>
          <p:nvPr>
            <p:ph type="sldNum" idx="12"/>
          </p:nvPr>
        </p:nvSpPr>
        <p:spPr/>
        <p:txBody>
          <a:bodyPr/>
          <a:lstStyle/>
          <a:p>
            <a:pPr lvl="0">
              <a:spcBef>
                <a:spcPts val="0"/>
              </a:spcBef>
              <a:buNone/>
            </a:pPr>
            <a:fld id="{00000000-1234-1234-1234-123412341234}" type="slidenum">
              <a:rPr lang="en-GB" smtClean="0"/>
              <a:t>6</a:t>
            </a:fld>
            <a:endParaRPr lang="en-GB"/>
          </a:p>
        </p:txBody>
      </p:sp>
      <p:pic>
        <p:nvPicPr>
          <p:cNvPr id="6" name="Picture 5">
            <a:extLst>
              <a:ext uri="{FF2B5EF4-FFF2-40B4-BE49-F238E27FC236}">
                <a16:creationId xmlns:a16="http://schemas.microsoft.com/office/drawing/2014/main" id="{FAFD8B04-8ADF-D742-A4B1-518CFD58B43B}"/>
              </a:ext>
            </a:extLst>
          </p:cNvPr>
          <p:cNvPicPr>
            <a:picLocks noChangeAspect="1"/>
          </p:cNvPicPr>
          <p:nvPr/>
        </p:nvPicPr>
        <p:blipFill>
          <a:blip r:embed="rId3"/>
          <a:stretch>
            <a:fillRect/>
          </a:stretch>
        </p:blipFill>
        <p:spPr>
          <a:xfrm>
            <a:off x="-520783" y="0"/>
            <a:ext cx="10287000" cy="6858000"/>
          </a:xfrm>
          <a:prstGeom prst="rect">
            <a:avLst/>
          </a:prstGeom>
        </p:spPr>
      </p:pic>
      <p:sp>
        <p:nvSpPr>
          <p:cNvPr id="7" name="Shape 67">
            <a:extLst>
              <a:ext uri="{FF2B5EF4-FFF2-40B4-BE49-F238E27FC236}">
                <a16:creationId xmlns:a16="http://schemas.microsoft.com/office/drawing/2014/main" id="{431DD817-C717-6541-9636-B152280FA371}"/>
              </a:ext>
            </a:extLst>
          </p:cNvPr>
          <p:cNvSpPr txBox="1">
            <a:spLocks noGrp="1"/>
          </p:cNvSpPr>
          <p:nvPr>
            <p:ph type="title"/>
          </p:nvPr>
        </p:nvSpPr>
        <p:spPr>
          <a:xfrm>
            <a:off x="0" y="4620445"/>
            <a:ext cx="9144000" cy="2194549"/>
          </a:xfrm>
          <a:prstGeom prst="rect">
            <a:avLst/>
          </a:prstGeom>
          <a:solidFill>
            <a:schemeClr val="lt1">
              <a:alpha val="75000"/>
            </a:schemeClr>
          </a:solidFill>
        </p:spPr>
        <p:txBody>
          <a:bodyPr lIns="91425" tIns="91425" rIns="91425" bIns="91425" anchor="t" anchorCtr="0">
            <a:noAutofit/>
          </a:bodyPr>
          <a:lstStyle/>
          <a:p>
            <a:pPr lvl="0" algn="ctr"/>
            <a:r>
              <a:rPr lang="en-US" altLang="zh-CN" sz="4400" dirty="0">
                <a:solidFill>
                  <a:srgbClr val="C00000"/>
                </a:solidFill>
                <a:ea typeface="Futura Medium" charset="0"/>
                <a:sym typeface="Georgia"/>
              </a:rPr>
              <a:t>The</a:t>
            </a:r>
            <a:r>
              <a:rPr lang="zh-CN" altLang="en-US" sz="4400" dirty="0">
                <a:solidFill>
                  <a:srgbClr val="C00000"/>
                </a:solidFill>
                <a:ea typeface="Futura Medium" charset="0"/>
                <a:sym typeface="Georgia"/>
              </a:rPr>
              <a:t> </a:t>
            </a:r>
            <a:r>
              <a:rPr lang="en-US" altLang="zh-CN" sz="4400" dirty="0">
                <a:solidFill>
                  <a:srgbClr val="C00000"/>
                </a:solidFill>
                <a:ea typeface="Futura Medium" charset="0"/>
                <a:sym typeface="Georgia"/>
              </a:rPr>
              <a:t>short-battery-life</a:t>
            </a:r>
            <a:r>
              <a:rPr lang="zh-CN" altLang="en-US" sz="4400" dirty="0">
                <a:solidFill>
                  <a:srgbClr val="C00000"/>
                </a:solidFill>
                <a:ea typeface="Futura Medium" charset="0"/>
                <a:sym typeface="Georgia"/>
              </a:rPr>
              <a:t> </a:t>
            </a:r>
            <a:r>
              <a:rPr lang="en-US" altLang="zh-CN" sz="4400" dirty="0">
                <a:solidFill>
                  <a:srgbClr val="C00000"/>
                </a:solidFill>
                <a:ea typeface="Futura Medium" charset="0"/>
                <a:sym typeface="Georgia"/>
              </a:rPr>
              <a:t>of</a:t>
            </a:r>
            <a:r>
              <a:rPr lang="zh-CN" altLang="en-US" sz="4400" dirty="0">
                <a:solidFill>
                  <a:srgbClr val="C00000"/>
                </a:solidFill>
                <a:ea typeface="Futura Medium" charset="0"/>
                <a:sym typeface="Georgia"/>
              </a:rPr>
              <a:t> </a:t>
            </a:r>
            <a:r>
              <a:rPr lang="en-US" altLang="zh-CN" sz="4400" dirty="0">
                <a:solidFill>
                  <a:srgbClr val="C00000"/>
                </a:solidFill>
                <a:ea typeface="Futura Medium" charset="0"/>
                <a:sym typeface="Georgia"/>
              </a:rPr>
              <a:t>the Surface</a:t>
            </a:r>
            <a:r>
              <a:rPr lang="zh-CN" altLang="en-US" sz="4400" dirty="0">
                <a:solidFill>
                  <a:srgbClr val="C00000"/>
                </a:solidFill>
                <a:ea typeface="Futura Medium" charset="0"/>
                <a:sym typeface="Georgia"/>
              </a:rPr>
              <a:t> </a:t>
            </a:r>
            <a:r>
              <a:rPr lang="en-US" altLang="zh-CN" sz="4400" dirty="0">
                <a:solidFill>
                  <a:srgbClr val="C00000"/>
                </a:solidFill>
                <a:ea typeface="Futura Medium" charset="0"/>
                <a:sym typeface="Georgia"/>
              </a:rPr>
              <a:t>Pro</a:t>
            </a:r>
            <a:r>
              <a:rPr lang="zh-CN" altLang="en-US" sz="4400" dirty="0">
                <a:solidFill>
                  <a:srgbClr val="C00000"/>
                </a:solidFill>
                <a:ea typeface="Futura Medium" charset="0"/>
                <a:sym typeface="Georgia"/>
              </a:rPr>
              <a:t> </a:t>
            </a:r>
            <a:r>
              <a:rPr lang="en-US" altLang="zh-CN" sz="4400" dirty="0">
                <a:solidFill>
                  <a:srgbClr val="C00000"/>
                </a:solidFill>
                <a:ea typeface="Futura Medium" charset="0"/>
                <a:sym typeface="Georgia"/>
              </a:rPr>
              <a:t>tablet</a:t>
            </a:r>
            <a:r>
              <a:rPr lang="zh-CN" altLang="en-US" sz="4400" dirty="0">
                <a:solidFill>
                  <a:srgbClr val="C00000"/>
                </a:solidFill>
                <a:ea typeface="Futura Medium" charset="0"/>
                <a:sym typeface="Georgia"/>
              </a:rPr>
              <a:t> </a:t>
            </a:r>
            <a:r>
              <a:rPr lang="en-US" altLang="zh-CN" sz="4400" dirty="0">
                <a:solidFill>
                  <a:srgbClr val="C00000"/>
                </a:solidFill>
                <a:ea typeface="Futura Medium" charset="0"/>
                <a:sym typeface="Georgia"/>
              </a:rPr>
              <a:t>was</a:t>
            </a:r>
            <a:r>
              <a:rPr lang="zh-CN" altLang="en-US" sz="4400" dirty="0">
                <a:solidFill>
                  <a:srgbClr val="C00000"/>
                </a:solidFill>
                <a:ea typeface="Futura Medium" charset="0"/>
                <a:sym typeface="Georgia"/>
              </a:rPr>
              <a:t> </a:t>
            </a:r>
            <a:r>
              <a:rPr lang="en-US" altLang="zh-CN" sz="4400" dirty="0">
                <a:solidFill>
                  <a:srgbClr val="C00000"/>
                </a:solidFill>
                <a:ea typeface="Futura Medium" charset="0"/>
                <a:sym typeface="Georgia"/>
              </a:rPr>
              <a:t>due</a:t>
            </a:r>
            <a:r>
              <a:rPr lang="zh-CN" altLang="en-US" sz="4400" dirty="0">
                <a:solidFill>
                  <a:srgbClr val="C00000"/>
                </a:solidFill>
                <a:ea typeface="Futura Medium" charset="0"/>
                <a:sym typeface="Georgia"/>
              </a:rPr>
              <a:t> </a:t>
            </a:r>
            <a:r>
              <a:rPr lang="en-US" altLang="zh-CN" sz="4400" dirty="0">
                <a:solidFill>
                  <a:srgbClr val="C00000"/>
                </a:solidFill>
                <a:ea typeface="Futura Medium" charset="0"/>
                <a:sym typeface="Georgia"/>
              </a:rPr>
              <a:t>to</a:t>
            </a:r>
            <a:r>
              <a:rPr lang="zh-CN" altLang="en-US" sz="4400" dirty="0">
                <a:solidFill>
                  <a:srgbClr val="C00000"/>
                </a:solidFill>
                <a:ea typeface="Futura Medium" charset="0"/>
                <a:sym typeface="Georgia"/>
              </a:rPr>
              <a:t> </a:t>
            </a:r>
            <a:r>
              <a:rPr lang="en-US" altLang="zh-CN" sz="4400" dirty="0">
                <a:solidFill>
                  <a:srgbClr val="C00000"/>
                </a:solidFill>
                <a:ea typeface="Futura Medium" charset="0"/>
                <a:sym typeface="Georgia"/>
              </a:rPr>
              <a:t>a</a:t>
            </a:r>
            <a:r>
              <a:rPr lang="zh-CN" altLang="en-US" sz="4400" dirty="0">
                <a:solidFill>
                  <a:srgbClr val="C00000"/>
                </a:solidFill>
                <a:ea typeface="Futura Medium" charset="0"/>
                <a:sym typeface="Georgia"/>
              </a:rPr>
              <a:t> </a:t>
            </a:r>
            <a:r>
              <a:rPr lang="en-US" altLang="zh-CN" sz="4400" dirty="0">
                <a:solidFill>
                  <a:srgbClr val="C00000"/>
                </a:solidFill>
                <a:ea typeface="Futura Medium" charset="0"/>
                <a:sym typeface="Georgia"/>
              </a:rPr>
              <a:t>software</a:t>
            </a:r>
            <a:r>
              <a:rPr lang="zh-CN" altLang="en-US" sz="4400" dirty="0">
                <a:solidFill>
                  <a:srgbClr val="C00000"/>
                </a:solidFill>
                <a:ea typeface="Futura Medium" charset="0"/>
                <a:sym typeface="Georgia"/>
              </a:rPr>
              <a:t> </a:t>
            </a:r>
            <a:r>
              <a:rPr lang="en-US" altLang="zh-CN" sz="4400" dirty="0">
                <a:solidFill>
                  <a:srgbClr val="C00000"/>
                </a:solidFill>
                <a:ea typeface="Futura Medium" charset="0"/>
                <a:sym typeface="Georgia"/>
              </a:rPr>
              <a:t>performance</a:t>
            </a:r>
            <a:r>
              <a:rPr lang="zh-CN" altLang="en-US" sz="4400" dirty="0">
                <a:solidFill>
                  <a:srgbClr val="C00000"/>
                </a:solidFill>
                <a:ea typeface="Futura Medium" charset="0"/>
                <a:sym typeface="Georgia"/>
              </a:rPr>
              <a:t> </a:t>
            </a:r>
            <a:r>
              <a:rPr lang="en-US" altLang="zh-CN" sz="4400" dirty="0">
                <a:solidFill>
                  <a:srgbClr val="C00000"/>
                </a:solidFill>
                <a:ea typeface="Futura Medium" charset="0"/>
                <a:sym typeface="Georgia"/>
              </a:rPr>
              <a:t>bug</a:t>
            </a:r>
            <a:endParaRPr lang="en-GB" sz="4400" dirty="0">
              <a:solidFill>
                <a:srgbClr val="C00000"/>
              </a:solidFill>
              <a:ea typeface="Futura Medium" charset="0"/>
            </a:endParaRPr>
          </a:p>
        </p:txBody>
      </p:sp>
    </p:spTree>
    <p:extLst>
      <p:ext uri="{BB962C8B-B14F-4D97-AF65-F5344CB8AC3E}">
        <p14:creationId xmlns:p14="http://schemas.microsoft.com/office/powerpoint/2010/main" val="40658809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FA3EC-6793-0544-9BF9-85640F94FB00}"/>
              </a:ext>
            </a:extLst>
          </p:cNvPr>
          <p:cNvSpPr>
            <a:spLocks noGrp="1"/>
          </p:cNvSpPr>
          <p:nvPr>
            <p:ph type="title"/>
          </p:nvPr>
        </p:nvSpPr>
        <p:spPr>
          <a:xfrm>
            <a:off x="0" y="0"/>
            <a:ext cx="5242063" cy="1551792"/>
          </a:xfrm>
        </p:spPr>
        <p:txBody>
          <a:bodyPr>
            <a:normAutofit fontScale="90000"/>
          </a:bodyPr>
          <a:lstStyle/>
          <a:p>
            <a:r>
              <a:rPr lang="en-US" dirty="0"/>
              <a:t>Performance Test Process</a:t>
            </a:r>
          </a:p>
        </p:txBody>
      </p:sp>
      <p:sp>
        <p:nvSpPr>
          <p:cNvPr id="4" name="Slide Number Placeholder 3">
            <a:extLst>
              <a:ext uri="{FF2B5EF4-FFF2-40B4-BE49-F238E27FC236}">
                <a16:creationId xmlns:a16="http://schemas.microsoft.com/office/drawing/2014/main" id="{7D8D2D7C-E930-B546-B9CC-46B3FE65F1F3}"/>
              </a:ext>
            </a:extLst>
          </p:cNvPr>
          <p:cNvSpPr>
            <a:spLocks noGrp="1"/>
          </p:cNvSpPr>
          <p:nvPr>
            <p:ph type="sldNum" sz="quarter" idx="12"/>
          </p:nvPr>
        </p:nvSpPr>
        <p:spPr/>
        <p:txBody>
          <a:bodyPr/>
          <a:lstStyle/>
          <a:p>
            <a:fld id="{16D6CE68-A2D0-4148-AD8B-3294DC4CB750}" type="slidenum">
              <a:rPr lang="en-US" smtClean="0"/>
              <a:t>60</a:t>
            </a:fld>
            <a:endParaRPr lang="en-US" dirty="0"/>
          </a:p>
        </p:txBody>
      </p:sp>
      <p:sp>
        <p:nvSpPr>
          <p:cNvPr id="5" name="Rectangle 4">
            <a:extLst>
              <a:ext uri="{FF2B5EF4-FFF2-40B4-BE49-F238E27FC236}">
                <a16:creationId xmlns:a16="http://schemas.microsoft.com/office/drawing/2014/main" id="{D920C137-AD42-FE4E-8DEE-06A23F3B346C}"/>
              </a:ext>
            </a:extLst>
          </p:cNvPr>
          <p:cNvSpPr/>
          <p:nvPr/>
        </p:nvSpPr>
        <p:spPr>
          <a:xfrm>
            <a:off x="5776004" y="1313338"/>
            <a:ext cx="2427432" cy="643057"/>
          </a:xfrm>
          <a:prstGeom prst="rect">
            <a:avLst/>
          </a:prstGeom>
          <a:solidFill>
            <a:schemeClr val="accent2"/>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Times" pitchFamily="18" charset="0"/>
                <a:cs typeface="Times" pitchFamily="18" charset="0"/>
              </a:rPr>
              <a:t>Designing Performance Tests</a:t>
            </a:r>
          </a:p>
        </p:txBody>
      </p:sp>
      <p:sp>
        <p:nvSpPr>
          <p:cNvPr id="6" name="Flowchart: Document 23">
            <a:extLst>
              <a:ext uri="{FF2B5EF4-FFF2-40B4-BE49-F238E27FC236}">
                <a16:creationId xmlns:a16="http://schemas.microsoft.com/office/drawing/2014/main" id="{1E6FB92C-B6BC-B840-80E6-18F1246EC546}"/>
              </a:ext>
            </a:extLst>
          </p:cNvPr>
          <p:cNvSpPr/>
          <p:nvPr/>
        </p:nvSpPr>
        <p:spPr>
          <a:xfrm>
            <a:off x="6147896" y="5774419"/>
            <a:ext cx="1679187" cy="685800"/>
          </a:xfrm>
          <a:prstGeom prst="flowChartDocument">
            <a:avLst/>
          </a:prstGeom>
          <a:solidFill>
            <a:schemeClr val="accent1"/>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pitchFamily="18" charset="0"/>
              </a:rPr>
              <a:t>Performance Test report</a:t>
            </a:r>
          </a:p>
        </p:txBody>
      </p:sp>
      <p:sp>
        <p:nvSpPr>
          <p:cNvPr id="7" name="Flowchart: Document 19">
            <a:extLst>
              <a:ext uri="{FF2B5EF4-FFF2-40B4-BE49-F238E27FC236}">
                <a16:creationId xmlns:a16="http://schemas.microsoft.com/office/drawing/2014/main" id="{DD615A5E-057F-5C47-AEF9-853A6F363ADC}"/>
              </a:ext>
            </a:extLst>
          </p:cNvPr>
          <p:cNvSpPr/>
          <p:nvPr/>
        </p:nvSpPr>
        <p:spPr>
          <a:xfrm>
            <a:off x="6147897" y="3998064"/>
            <a:ext cx="1679186" cy="685800"/>
          </a:xfrm>
          <a:prstGeom prst="flowChartDocument">
            <a:avLst/>
          </a:prstGeom>
          <a:solidFill>
            <a:schemeClr val="accent1"/>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pitchFamily="18" charset="0"/>
              </a:rPr>
              <a:t>Performance Test Data</a:t>
            </a:r>
          </a:p>
        </p:txBody>
      </p:sp>
      <p:sp>
        <p:nvSpPr>
          <p:cNvPr id="8" name="Flowchart: Document 15">
            <a:extLst>
              <a:ext uri="{FF2B5EF4-FFF2-40B4-BE49-F238E27FC236}">
                <a16:creationId xmlns:a16="http://schemas.microsoft.com/office/drawing/2014/main" id="{E40CB7D1-D8A2-994F-ADA2-9CC40AA87705}"/>
              </a:ext>
            </a:extLst>
          </p:cNvPr>
          <p:cNvSpPr/>
          <p:nvPr/>
        </p:nvSpPr>
        <p:spPr>
          <a:xfrm>
            <a:off x="6147897" y="2203320"/>
            <a:ext cx="1682884" cy="685800"/>
          </a:xfrm>
          <a:prstGeom prst="flowChartDocument">
            <a:avLst/>
          </a:prstGeom>
          <a:solidFill>
            <a:schemeClr val="accent1"/>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pitchFamily="18" charset="0"/>
              </a:rPr>
              <a:t>Testing Load</a:t>
            </a:r>
          </a:p>
        </p:txBody>
      </p:sp>
      <p:sp>
        <p:nvSpPr>
          <p:cNvPr id="9" name="Flowchart: Document 3">
            <a:extLst>
              <a:ext uri="{FF2B5EF4-FFF2-40B4-BE49-F238E27FC236}">
                <a16:creationId xmlns:a16="http://schemas.microsoft.com/office/drawing/2014/main" id="{6D66F70E-E039-6149-88D3-CD8D1F866551}"/>
              </a:ext>
            </a:extLst>
          </p:cNvPr>
          <p:cNvSpPr/>
          <p:nvPr/>
        </p:nvSpPr>
        <p:spPr>
          <a:xfrm>
            <a:off x="6147896" y="406952"/>
            <a:ext cx="1682885" cy="685800"/>
          </a:xfrm>
          <a:prstGeom prst="flowChartDocument">
            <a:avLst/>
          </a:prstGeom>
          <a:solidFill>
            <a:schemeClr val="accent1"/>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pitchFamily="18" charset="0"/>
                <a:cs typeface="Times" pitchFamily="18" charset="0"/>
              </a:rPr>
              <a:t>Performance Test Objectives</a:t>
            </a:r>
          </a:p>
        </p:txBody>
      </p:sp>
      <p:sp>
        <p:nvSpPr>
          <p:cNvPr id="13" name="Rectangle 12">
            <a:extLst>
              <a:ext uri="{FF2B5EF4-FFF2-40B4-BE49-F238E27FC236}">
                <a16:creationId xmlns:a16="http://schemas.microsoft.com/office/drawing/2014/main" id="{BEA6C9B9-E4D3-074A-A40F-38472E488618}"/>
              </a:ext>
            </a:extLst>
          </p:cNvPr>
          <p:cNvSpPr/>
          <p:nvPr/>
        </p:nvSpPr>
        <p:spPr>
          <a:xfrm>
            <a:off x="5776003" y="3110198"/>
            <a:ext cx="2427433" cy="643057"/>
          </a:xfrm>
          <a:prstGeom prst="rect">
            <a:avLst/>
          </a:prstGeom>
          <a:solidFill>
            <a:schemeClr val="accent2"/>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Times" pitchFamily="18" charset="0"/>
              </a:rPr>
              <a:t>Executing Performance Tests</a:t>
            </a:r>
          </a:p>
        </p:txBody>
      </p:sp>
      <p:sp>
        <p:nvSpPr>
          <p:cNvPr id="16" name="Rectangle 15">
            <a:extLst>
              <a:ext uri="{FF2B5EF4-FFF2-40B4-BE49-F238E27FC236}">
                <a16:creationId xmlns:a16="http://schemas.microsoft.com/office/drawing/2014/main" id="{619B1DAB-2E11-9D48-A280-9C297FA25527}"/>
              </a:ext>
            </a:extLst>
          </p:cNvPr>
          <p:cNvSpPr/>
          <p:nvPr/>
        </p:nvSpPr>
        <p:spPr>
          <a:xfrm>
            <a:off x="5776003" y="4884929"/>
            <a:ext cx="2427433" cy="643057"/>
          </a:xfrm>
          <a:prstGeom prst="rect">
            <a:avLst/>
          </a:prstGeom>
          <a:solidFill>
            <a:schemeClr val="accent2"/>
          </a:solid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Times" pitchFamily="18" charset="0"/>
              </a:rPr>
              <a:t>Analyzing Performance Data</a:t>
            </a:r>
          </a:p>
        </p:txBody>
      </p:sp>
      <p:cxnSp>
        <p:nvCxnSpPr>
          <p:cNvPr id="19" name="Straight Arrow Connector 18">
            <a:extLst>
              <a:ext uri="{FF2B5EF4-FFF2-40B4-BE49-F238E27FC236}">
                <a16:creationId xmlns:a16="http://schemas.microsoft.com/office/drawing/2014/main" id="{4C4A8B00-CBF5-8E4B-8773-F54063D4618D}"/>
              </a:ext>
            </a:extLst>
          </p:cNvPr>
          <p:cNvCxnSpPr>
            <a:cxnSpLocks/>
            <a:stCxn id="9" idx="2"/>
            <a:endCxn id="5" idx="0"/>
          </p:cNvCxnSpPr>
          <p:nvPr/>
        </p:nvCxnSpPr>
        <p:spPr>
          <a:xfrm>
            <a:off x="6989339" y="1047413"/>
            <a:ext cx="381" cy="265925"/>
          </a:xfrm>
          <a:prstGeom prst="straightConnector1">
            <a:avLst/>
          </a:prstGeom>
          <a:ln w="317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60442BC-B985-F543-9463-E1AA6A132356}"/>
              </a:ext>
            </a:extLst>
          </p:cNvPr>
          <p:cNvCxnSpPr>
            <a:cxnSpLocks/>
            <a:stCxn id="5" idx="2"/>
            <a:endCxn id="8" idx="0"/>
          </p:cNvCxnSpPr>
          <p:nvPr/>
        </p:nvCxnSpPr>
        <p:spPr>
          <a:xfrm flipH="1">
            <a:off x="6989339" y="1956395"/>
            <a:ext cx="381" cy="246925"/>
          </a:xfrm>
          <a:prstGeom prst="straightConnector1">
            <a:avLst/>
          </a:prstGeom>
          <a:ln w="317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4493E9B-F929-7443-9428-489C7422415C}"/>
              </a:ext>
            </a:extLst>
          </p:cNvPr>
          <p:cNvCxnSpPr>
            <a:cxnSpLocks/>
            <a:stCxn id="8" idx="2"/>
            <a:endCxn id="13" idx="0"/>
          </p:cNvCxnSpPr>
          <p:nvPr/>
        </p:nvCxnSpPr>
        <p:spPr>
          <a:xfrm>
            <a:off x="6989339" y="2843781"/>
            <a:ext cx="381" cy="266417"/>
          </a:xfrm>
          <a:prstGeom prst="straightConnector1">
            <a:avLst/>
          </a:prstGeom>
          <a:ln w="317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5640897-80BE-6640-82A9-78DD774E6BE1}"/>
              </a:ext>
            </a:extLst>
          </p:cNvPr>
          <p:cNvCxnSpPr>
            <a:cxnSpLocks/>
            <a:stCxn id="13" idx="2"/>
            <a:endCxn id="7" idx="0"/>
          </p:cNvCxnSpPr>
          <p:nvPr/>
        </p:nvCxnSpPr>
        <p:spPr>
          <a:xfrm flipH="1">
            <a:off x="6987490" y="3753255"/>
            <a:ext cx="2230" cy="244809"/>
          </a:xfrm>
          <a:prstGeom prst="straightConnector1">
            <a:avLst/>
          </a:prstGeom>
          <a:ln w="317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36ECAE5-0039-584E-878C-C279A8B9F0F1}"/>
              </a:ext>
            </a:extLst>
          </p:cNvPr>
          <p:cNvCxnSpPr>
            <a:cxnSpLocks/>
            <a:stCxn id="7" idx="2"/>
            <a:endCxn id="16" idx="0"/>
          </p:cNvCxnSpPr>
          <p:nvPr/>
        </p:nvCxnSpPr>
        <p:spPr>
          <a:xfrm>
            <a:off x="6987490" y="4638525"/>
            <a:ext cx="2230" cy="246404"/>
          </a:xfrm>
          <a:prstGeom prst="straightConnector1">
            <a:avLst/>
          </a:prstGeom>
          <a:ln w="317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21D5C34-B542-824F-B1CA-B0B131ED8765}"/>
              </a:ext>
            </a:extLst>
          </p:cNvPr>
          <p:cNvCxnSpPr>
            <a:cxnSpLocks/>
            <a:stCxn id="16" idx="2"/>
            <a:endCxn id="6" idx="0"/>
          </p:cNvCxnSpPr>
          <p:nvPr/>
        </p:nvCxnSpPr>
        <p:spPr>
          <a:xfrm flipH="1">
            <a:off x="6987490" y="5527986"/>
            <a:ext cx="2230" cy="246433"/>
          </a:xfrm>
          <a:prstGeom prst="straightConnector1">
            <a:avLst/>
          </a:prstGeom>
          <a:ln w="317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3D3C499-417C-7545-986C-46F1DB5A7565}"/>
              </a:ext>
            </a:extLst>
          </p:cNvPr>
          <p:cNvCxnSpPr>
            <a:cxnSpLocks/>
          </p:cNvCxnSpPr>
          <p:nvPr/>
        </p:nvCxnSpPr>
        <p:spPr>
          <a:xfrm>
            <a:off x="151903" y="3799985"/>
            <a:ext cx="5621870" cy="17280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B3B4FBD-577F-2247-8018-E2CF2EA774F1}"/>
              </a:ext>
            </a:extLst>
          </p:cNvPr>
          <p:cNvCxnSpPr>
            <a:cxnSpLocks/>
          </p:cNvCxnSpPr>
          <p:nvPr/>
        </p:nvCxnSpPr>
        <p:spPr>
          <a:xfrm>
            <a:off x="5242063" y="3799985"/>
            <a:ext cx="531710" cy="1084944"/>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26" name="Table 25">
            <a:extLst>
              <a:ext uri="{FF2B5EF4-FFF2-40B4-BE49-F238E27FC236}">
                <a16:creationId xmlns:a16="http://schemas.microsoft.com/office/drawing/2014/main" id="{F7298E90-F4E2-4945-938C-9FF976130543}"/>
              </a:ext>
            </a:extLst>
          </p:cNvPr>
          <p:cNvGraphicFramePr>
            <a:graphicFrameLocks noGrp="1"/>
          </p:cNvGraphicFramePr>
          <p:nvPr>
            <p:extLst>
              <p:ext uri="{D42A27DB-BD31-4B8C-83A1-F6EECF244321}">
                <p14:modId xmlns:p14="http://schemas.microsoft.com/office/powerpoint/2010/main" val="2928687457"/>
              </p:ext>
            </p:extLst>
          </p:nvPr>
        </p:nvGraphicFramePr>
        <p:xfrm>
          <a:off x="151903" y="1740383"/>
          <a:ext cx="5090160" cy="2059602"/>
        </p:xfrm>
        <a:graphic>
          <a:graphicData uri="http://schemas.openxmlformats.org/drawingml/2006/table">
            <a:tbl>
              <a:tblPr firstRow="1" bandRow="1">
                <a:tableStyleId>{5940675A-B579-460E-94D1-54222C63F5DA}</a:tableStyleId>
              </a:tblPr>
              <a:tblGrid>
                <a:gridCol w="1696720">
                  <a:extLst>
                    <a:ext uri="{9D8B030D-6E8A-4147-A177-3AD203B41FA5}">
                      <a16:colId xmlns:a16="http://schemas.microsoft.com/office/drawing/2014/main" val="20000"/>
                    </a:ext>
                  </a:extLst>
                </a:gridCol>
                <a:gridCol w="1696720">
                  <a:extLst>
                    <a:ext uri="{9D8B030D-6E8A-4147-A177-3AD203B41FA5}">
                      <a16:colId xmlns:a16="http://schemas.microsoft.com/office/drawing/2014/main" val="20001"/>
                    </a:ext>
                  </a:extLst>
                </a:gridCol>
                <a:gridCol w="1696720">
                  <a:extLst>
                    <a:ext uri="{9D8B030D-6E8A-4147-A177-3AD203B41FA5}">
                      <a16:colId xmlns:a16="http://schemas.microsoft.com/office/drawing/2014/main" val="20002"/>
                    </a:ext>
                  </a:extLst>
                </a:gridCol>
              </a:tblGrid>
              <a:tr h="465979">
                <a:tc gridSpan="3">
                  <a:txBody>
                    <a:bodyPr/>
                    <a:lstStyle/>
                    <a:p>
                      <a:pPr algn="ctr"/>
                      <a:r>
                        <a:rPr lang="en-US" sz="2400" b="1" kern="1200" dirty="0">
                          <a:solidFill>
                            <a:schemeClr val="tx1"/>
                          </a:solidFill>
                          <a:latin typeface="Times" pitchFamily="18" charset="0"/>
                          <a:ea typeface="+mn-ea"/>
                          <a:cs typeface="Times" pitchFamily="18" charset="0"/>
                        </a:rPr>
                        <a:t>Analyzing Performance Data</a:t>
                      </a:r>
                    </a:p>
                  </a:txBody>
                  <a:tcPr anchor="c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593623">
                <a:tc>
                  <a:txBody>
                    <a:bodyPr/>
                    <a:lstStyle/>
                    <a:p>
                      <a:pPr algn="ctr"/>
                      <a:r>
                        <a:rPr lang="en-US" sz="2000" b="0" kern="1200" dirty="0">
                          <a:solidFill>
                            <a:schemeClr val="tx1"/>
                          </a:solidFill>
                          <a:latin typeface="Times" pitchFamily="18" charset="0"/>
                          <a:ea typeface="+mn-ea"/>
                          <a:cs typeface="Times" pitchFamily="18" charset="0"/>
                        </a:rPr>
                        <a:t>Verifying Against Threshold Values</a:t>
                      </a:r>
                    </a:p>
                  </a:txBody>
                  <a:tcPr anchor="ctr">
                    <a:noFill/>
                  </a:tcPr>
                </a:tc>
                <a:tc>
                  <a:txBody>
                    <a:bodyPr/>
                    <a:lstStyle/>
                    <a:p>
                      <a:pPr algn="ctr"/>
                      <a:r>
                        <a:rPr lang="en-US" sz="2000" b="0" kern="1200" dirty="0">
                          <a:solidFill>
                            <a:schemeClr val="tx1"/>
                          </a:solidFill>
                          <a:latin typeface="Times" pitchFamily="18" charset="0"/>
                          <a:ea typeface="+mn-ea"/>
                          <a:cs typeface="Times" pitchFamily="18" charset="0"/>
                        </a:rPr>
                        <a:t>Detecting</a:t>
                      </a:r>
                      <a:r>
                        <a:rPr lang="en-US" sz="2000" b="0" kern="1200" baseline="0" dirty="0">
                          <a:solidFill>
                            <a:schemeClr val="tx1"/>
                          </a:solidFill>
                          <a:latin typeface="Times" pitchFamily="18" charset="0"/>
                          <a:ea typeface="+mn-ea"/>
                          <a:cs typeface="Times" pitchFamily="18" charset="0"/>
                        </a:rPr>
                        <a:t> Known Problems</a:t>
                      </a:r>
                      <a:endParaRPr lang="en-US" sz="2000" b="0" kern="1200" dirty="0">
                        <a:solidFill>
                          <a:schemeClr val="tx1"/>
                        </a:solidFill>
                        <a:latin typeface="Times" pitchFamily="18" charset="0"/>
                        <a:ea typeface="+mn-ea"/>
                        <a:cs typeface="Times" pitchFamily="18" charset="0"/>
                      </a:endParaRPr>
                    </a:p>
                  </a:txBody>
                  <a:tcPr anchor="ctr">
                    <a:noFill/>
                  </a:tcPr>
                </a:tc>
                <a:tc>
                  <a:txBody>
                    <a:bodyPr/>
                    <a:lstStyle/>
                    <a:p>
                      <a:pPr algn="ctr"/>
                      <a:r>
                        <a:rPr lang="en-US" sz="2000" b="0" kern="1200" dirty="0">
                          <a:solidFill>
                            <a:schemeClr val="tx1"/>
                          </a:solidFill>
                          <a:latin typeface="Times" pitchFamily="18" charset="0"/>
                          <a:ea typeface="+mn-ea"/>
                          <a:cs typeface="Times" pitchFamily="18" charset="0"/>
                        </a:rPr>
                        <a:t>Building Performance Models</a:t>
                      </a:r>
                    </a:p>
                  </a:txBody>
                  <a:tcPr anchor="c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071634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Sample Counters</a:t>
            </a:r>
          </a:p>
        </p:txBody>
      </p:sp>
      <p:pic>
        <p:nvPicPr>
          <p:cNvPr id="20483" name="Picture 3"/>
          <p:cNvPicPr>
            <a:picLocks noChangeAspect="1" noChangeArrowheads="1"/>
          </p:cNvPicPr>
          <p:nvPr/>
        </p:nvPicPr>
        <p:blipFill>
          <a:blip r:embed="rId3" cstate="print"/>
          <a:srcRect/>
          <a:stretch>
            <a:fillRect/>
          </a:stretch>
        </p:blipFill>
        <p:spPr bwMode="auto">
          <a:xfrm>
            <a:off x="1295400" y="1281123"/>
            <a:ext cx="6172200" cy="5119677"/>
          </a:xfrm>
          <a:prstGeom prst="rect">
            <a:avLst/>
          </a:prstGeom>
          <a:noFill/>
          <a:ln w="9525">
            <a:noFill/>
            <a:miter lim="800000"/>
            <a:headEnd/>
            <a:tailEnd/>
          </a:ln>
        </p:spPr>
      </p:pic>
    </p:spTree>
    <p:extLst>
      <p:ext uri="{BB962C8B-B14F-4D97-AF65-F5344CB8AC3E}">
        <p14:creationId xmlns:p14="http://schemas.microsoft.com/office/powerpoint/2010/main" val="1246437744"/>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Execution Logs</a:t>
            </a:r>
          </a:p>
        </p:txBody>
      </p:sp>
      <p:pic>
        <p:nvPicPr>
          <p:cNvPr id="2050" name="Picture 2"/>
          <p:cNvPicPr>
            <a:picLocks noChangeAspect="1" noChangeArrowheads="1"/>
          </p:cNvPicPr>
          <p:nvPr/>
        </p:nvPicPr>
        <p:blipFill>
          <a:blip r:embed="rId3" cstate="print"/>
          <a:srcRect/>
          <a:stretch>
            <a:fillRect/>
          </a:stretch>
        </p:blipFill>
        <p:spPr bwMode="auto">
          <a:xfrm>
            <a:off x="109538" y="1752600"/>
            <a:ext cx="8924925" cy="3514725"/>
          </a:xfrm>
          <a:prstGeom prst="rect">
            <a:avLst/>
          </a:prstGeom>
          <a:noFill/>
          <a:ln w="9525">
            <a:noFill/>
            <a:miter lim="800000"/>
            <a:headEnd/>
            <a:tailEnd/>
          </a:ln>
        </p:spPr>
      </p:pic>
    </p:spTree>
    <p:extLst>
      <p:ext uri="{BB962C8B-B14F-4D97-AF65-F5344CB8AC3E}">
        <p14:creationId xmlns:p14="http://schemas.microsoft.com/office/powerpoint/2010/main" val="2797401929"/>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001000" cy="4525963"/>
          </a:xfrm>
        </p:spPr>
        <p:txBody>
          <a:bodyPr/>
          <a:lstStyle/>
          <a:p>
            <a:endParaRPr lang="en-US" dirty="0"/>
          </a:p>
          <a:p>
            <a:endParaRPr lang="en-US" dirty="0"/>
          </a:p>
          <a:p>
            <a:endParaRPr lang="en-US" dirty="0"/>
          </a:p>
          <a:p>
            <a:endParaRPr lang="en-US" dirty="0"/>
          </a:p>
        </p:txBody>
      </p:sp>
      <p:pic>
        <p:nvPicPr>
          <p:cNvPr id="14" name="Picture 13" descr="Servers">
            <a:extLst>
              <a:ext uri="{FF2B5EF4-FFF2-40B4-BE49-F238E27FC236}">
                <a16:creationId xmlns:a16="http://schemas.microsoft.com/office/drawing/2014/main" id="{300693D4-5082-E743-9B1A-3032A568D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039" y="2878784"/>
            <a:ext cx="967159" cy="1157136"/>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Box 14">
            <a:extLst>
              <a:ext uri="{FF2B5EF4-FFF2-40B4-BE49-F238E27FC236}">
                <a16:creationId xmlns:a16="http://schemas.microsoft.com/office/drawing/2014/main" id="{0FF7179B-3B60-1445-AD04-AAF7BE7EC124}"/>
              </a:ext>
            </a:extLst>
          </p:cNvPr>
          <p:cNvSpPr txBox="1"/>
          <p:nvPr/>
        </p:nvSpPr>
        <p:spPr>
          <a:xfrm>
            <a:off x="5421393" y="3900210"/>
            <a:ext cx="1540267" cy="369332"/>
          </a:xfrm>
          <a:prstGeom prst="rect">
            <a:avLst/>
          </a:prstGeom>
          <a:noFill/>
        </p:spPr>
        <p:txBody>
          <a:bodyPr wrap="square" rtlCol="0">
            <a:spAutoFit/>
          </a:bodyPr>
          <a:lstStyle/>
          <a:p>
            <a:pPr algn="ctr"/>
            <a:r>
              <a:rPr lang="en-US" sz="1800" dirty="0">
                <a:latin typeface="Futura Medium" panose="020B0602020204020303" pitchFamily="34" charset="-79"/>
                <a:cs typeface="Futura Medium" panose="020B0602020204020303" pitchFamily="34" charset="-79"/>
              </a:rPr>
              <a:t>Version</a:t>
            </a:r>
            <a:r>
              <a:rPr lang="zh-CN" altLang="en-US" sz="1800" dirty="0">
                <a:latin typeface="Futura Medium" panose="020B0602020204020303" pitchFamily="34" charset="-79"/>
                <a:cs typeface="Futura Medium" panose="020B0602020204020303" pitchFamily="34" charset="-79"/>
              </a:rPr>
              <a:t> </a:t>
            </a:r>
            <a:r>
              <a:rPr lang="en-US" altLang="zh-CN" sz="1800" dirty="0">
                <a:latin typeface="Futura Medium" panose="020B0602020204020303" pitchFamily="34" charset="-79"/>
                <a:cs typeface="Futura Medium" panose="020B0602020204020303" pitchFamily="34" charset="-79"/>
              </a:rPr>
              <a:t>1</a:t>
            </a:r>
            <a:endParaRPr lang="en-US" sz="1800" dirty="0">
              <a:latin typeface="Futura Medium" panose="020B0602020204020303" pitchFamily="34" charset="-79"/>
              <a:cs typeface="Futura Medium" panose="020B0602020204020303" pitchFamily="34" charset="-79"/>
            </a:endParaRPr>
          </a:p>
        </p:txBody>
      </p:sp>
      <p:pic>
        <p:nvPicPr>
          <p:cNvPr id="16" name="Picture 15" descr="Servers">
            <a:extLst>
              <a:ext uri="{FF2B5EF4-FFF2-40B4-BE49-F238E27FC236}">
                <a16:creationId xmlns:a16="http://schemas.microsoft.com/office/drawing/2014/main" id="{5C86675D-631A-FC43-BDDF-660088C2D9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2136" y="2820039"/>
            <a:ext cx="967159" cy="1157136"/>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TextBox 16">
            <a:extLst>
              <a:ext uri="{FF2B5EF4-FFF2-40B4-BE49-F238E27FC236}">
                <a16:creationId xmlns:a16="http://schemas.microsoft.com/office/drawing/2014/main" id="{AE2C3AE2-EE30-3648-AAAB-6D42DDCED35F}"/>
              </a:ext>
            </a:extLst>
          </p:cNvPr>
          <p:cNvSpPr txBox="1"/>
          <p:nvPr/>
        </p:nvSpPr>
        <p:spPr>
          <a:xfrm>
            <a:off x="7026953" y="3894521"/>
            <a:ext cx="1543336" cy="369332"/>
          </a:xfrm>
          <a:prstGeom prst="rect">
            <a:avLst/>
          </a:prstGeom>
          <a:noFill/>
        </p:spPr>
        <p:txBody>
          <a:bodyPr wrap="square" rtlCol="0">
            <a:spAutoFit/>
          </a:bodyPr>
          <a:lstStyle/>
          <a:p>
            <a:pPr algn="ctr"/>
            <a:r>
              <a:rPr lang="en-US" altLang="zh-CN" sz="1800" dirty="0">
                <a:latin typeface="Futura Medium" panose="020B0602020204020303" pitchFamily="34" charset="-79"/>
                <a:cs typeface="Futura Medium" panose="020B0602020204020303" pitchFamily="34" charset="-79"/>
              </a:rPr>
              <a:t>Version</a:t>
            </a:r>
            <a:r>
              <a:rPr lang="zh-CN" altLang="en-US" sz="1800" dirty="0">
                <a:latin typeface="Futura Medium" panose="020B0602020204020303" pitchFamily="34" charset="-79"/>
                <a:cs typeface="Futura Medium" panose="020B0602020204020303" pitchFamily="34" charset="-79"/>
              </a:rPr>
              <a:t> </a:t>
            </a:r>
            <a:r>
              <a:rPr lang="en-US" altLang="zh-CN" sz="1800" dirty="0">
                <a:latin typeface="Futura Medium" panose="020B0602020204020303" pitchFamily="34" charset="-79"/>
                <a:cs typeface="Futura Medium" panose="020B0602020204020303" pitchFamily="34" charset="-79"/>
              </a:rPr>
              <a:t>2</a:t>
            </a:r>
            <a:endParaRPr lang="en-US" sz="1800" dirty="0">
              <a:latin typeface="Futura Medium" panose="020B0602020204020303" pitchFamily="34" charset="-79"/>
              <a:cs typeface="Futura Medium" panose="020B0602020204020303" pitchFamily="34" charset="-79"/>
            </a:endParaRPr>
          </a:p>
        </p:txBody>
      </p:sp>
      <p:sp>
        <p:nvSpPr>
          <p:cNvPr id="18" name="Rectangle 17">
            <a:extLst>
              <a:ext uri="{FF2B5EF4-FFF2-40B4-BE49-F238E27FC236}">
                <a16:creationId xmlns:a16="http://schemas.microsoft.com/office/drawing/2014/main" id="{E00415F7-3CA8-C646-A6CE-A27AFB954205}"/>
              </a:ext>
            </a:extLst>
          </p:cNvPr>
          <p:cNvSpPr/>
          <p:nvPr/>
        </p:nvSpPr>
        <p:spPr>
          <a:xfrm>
            <a:off x="5442199" y="2889167"/>
            <a:ext cx="1541802" cy="177326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rgbClr val="000000"/>
              </a:solidFill>
            </a:endParaRPr>
          </a:p>
        </p:txBody>
      </p:sp>
      <p:sp>
        <p:nvSpPr>
          <p:cNvPr id="19" name="Rectangle 18">
            <a:extLst>
              <a:ext uri="{FF2B5EF4-FFF2-40B4-BE49-F238E27FC236}">
                <a16:creationId xmlns:a16="http://schemas.microsoft.com/office/drawing/2014/main" id="{352FD55A-AA58-304A-B889-A2F48747CD95}"/>
              </a:ext>
            </a:extLst>
          </p:cNvPr>
          <p:cNvSpPr/>
          <p:nvPr/>
        </p:nvSpPr>
        <p:spPr>
          <a:xfrm>
            <a:off x="7006244" y="2889167"/>
            <a:ext cx="1541802" cy="177326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rgbClr val="000000"/>
              </a:solidFill>
            </a:endParaRPr>
          </a:p>
        </p:txBody>
      </p:sp>
      <p:sp>
        <p:nvSpPr>
          <p:cNvPr id="20" name="TextBox 19">
            <a:extLst>
              <a:ext uri="{FF2B5EF4-FFF2-40B4-BE49-F238E27FC236}">
                <a16:creationId xmlns:a16="http://schemas.microsoft.com/office/drawing/2014/main" id="{450A56FD-9DA9-7F42-8705-7268BDDA9F02}"/>
              </a:ext>
            </a:extLst>
          </p:cNvPr>
          <p:cNvSpPr txBox="1"/>
          <p:nvPr/>
        </p:nvSpPr>
        <p:spPr>
          <a:xfrm>
            <a:off x="5380864" y="4819247"/>
            <a:ext cx="3189425" cy="830997"/>
          </a:xfrm>
          <a:prstGeom prst="rect">
            <a:avLst/>
          </a:prstGeom>
          <a:noFill/>
        </p:spPr>
        <p:txBody>
          <a:bodyPr wrap="square" rtlCol="0">
            <a:spAutoFit/>
          </a:bodyPr>
          <a:lstStyle/>
          <a:p>
            <a:pPr algn="ctr"/>
            <a:r>
              <a:rPr lang="en-US" altLang="zh-CN" sz="2400" dirty="0">
                <a:latin typeface="Futura Medium" panose="020B0602020204020303" pitchFamily="34" charset="-79"/>
                <a:cs typeface="Futura Medium" panose="020B0602020204020303" pitchFamily="34" charset="-79"/>
              </a:rPr>
              <a:t>Threshold</a:t>
            </a:r>
            <a:r>
              <a:rPr lang="zh-CN" altLang="en-US" sz="2400" dirty="0">
                <a:latin typeface="Futura Medium" panose="020B0602020204020303" pitchFamily="34" charset="-79"/>
                <a:cs typeface="Futura Medium" panose="020B0602020204020303" pitchFamily="34" charset="-79"/>
              </a:rPr>
              <a:t> </a:t>
            </a:r>
            <a:r>
              <a:rPr lang="en-US" altLang="zh-CN" sz="2400" dirty="0">
                <a:latin typeface="Futura Medium" panose="020B0602020204020303" pitchFamily="34" charset="-79"/>
                <a:cs typeface="Futura Medium" panose="020B0602020204020303" pitchFamily="34" charset="-79"/>
              </a:rPr>
              <a:t>from</a:t>
            </a:r>
            <a:r>
              <a:rPr lang="zh-CN" altLang="en-US" sz="2400" dirty="0">
                <a:latin typeface="Futura Medium" panose="020B0602020204020303" pitchFamily="34" charset="-79"/>
                <a:cs typeface="Futura Medium" panose="020B0602020204020303" pitchFamily="34" charset="-79"/>
              </a:rPr>
              <a:t> </a:t>
            </a:r>
            <a:r>
              <a:rPr lang="en-US" altLang="zh-CN" sz="2400" dirty="0">
                <a:latin typeface="Futura Medium" panose="020B0602020204020303" pitchFamily="34" charset="-79"/>
                <a:cs typeface="Futura Medium" panose="020B0602020204020303" pitchFamily="34" charset="-79"/>
              </a:rPr>
              <a:t>a</a:t>
            </a:r>
            <a:r>
              <a:rPr lang="zh-CN" altLang="en-US" sz="2400" dirty="0">
                <a:latin typeface="Futura Medium" panose="020B0602020204020303" pitchFamily="34" charset="-79"/>
                <a:cs typeface="Futura Medium" panose="020B0602020204020303" pitchFamily="34" charset="-79"/>
              </a:rPr>
              <a:t> </a:t>
            </a:r>
            <a:r>
              <a:rPr lang="en-US" altLang="zh-CN" sz="2400" dirty="0">
                <a:latin typeface="Futura Medium" panose="020B0602020204020303" pitchFamily="34" charset="-79"/>
                <a:cs typeface="Futura Medium" panose="020B0602020204020303" pitchFamily="34" charset="-79"/>
              </a:rPr>
              <a:t>prior</a:t>
            </a:r>
            <a:r>
              <a:rPr lang="zh-CN" altLang="en-US" sz="2400" dirty="0">
                <a:latin typeface="Futura Medium" panose="020B0602020204020303" pitchFamily="34" charset="-79"/>
                <a:cs typeface="Futura Medium" panose="020B0602020204020303" pitchFamily="34" charset="-79"/>
              </a:rPr>
              <a:t> </a:t>
            </a:r>
            <a:r>
              <a:rPr lang="en-US" altLang="zh-CN" sz="2400" dirty="0">
                <a:latin typeface="Futura Medium" panose="020B0602020204020303" pitchFamily="34" charset="-79"/>
                <a:cs typeface="Futura Medium" panose="020B0602020204020303" pitchFamily="34" charset="-79"/>
              </a:rPr>
              <a:t>version</a:t>
            </a:r>
            <a:endParaRPr lang="en-US" sz="2400" dirty="0">
              <a:latin typeface="Futura Medium" panose="020B0602020204020303" pitchFamily="34" charset="-79"/>
              <a:cs typeface="Futura Medium" panose="020B0602020204020303" pitchFamily="34" charset="-79"/>
            </a:endParaRPr>
          </a:p>
        </p:txBody>
      </p:sp>
      <p:pic>
        <p:nvPicPr>
          <p:cNvPr id="4" name="Picture 3">
            <a:extLst>
              <a:ext uri="{FF2B5EF4-FFF2-40B4-BE49-F238E27FC236}">
                <a16:creationId xmlns:a16="http://schemas.microsoft.com/office/drawing/2014/main" id="{D56D3129-DB51-4941-A4B1-9D562337EBA6}"/>
              </a:ext>
            </a:extLst>
          </p:cNvPr>
          <p:cNvPicPr>
            <a:picLocks noChangeAspect="1"/>
          </p:cNvPicPr>
          <p:nvPr/>
        </p:nvPicPr>
        <p:blipFill>
          <a:blip r:embed="rId4"/>
          <a:stretch>
            <a:fillRect/>
          </a:stretch>
        </p:blipFill>
        <p:spPr>
          <a:xfrm>
            <a:off x="322654" y="3142794"/>
            <a:ext cx="3888738" cy="1296246"/>
          </a:xfrm>
          <a:prstGeom prst="rect">
            <a:avLst/>
          </a:prstGeom>
          <a:ln w="38100">
            <a:solidFill>
              <a:schemeClr val="tx1"/>
            </a:solidFill>
          </a:ln>
        </p:spPr>
      </p:pic>
      <p:sp>
        <p:nvSpPr>
          <p:cNvPr id="21" name="TextBox 20">
            <a:extLst>
              <a:ext uri="{FF2B5EF4-FFF2-40B4-BE49-F238E27FC236}">
                <a16:creationId xmlns:a16="http://schemas.microsoft.com/office/drawing/2014/main" id="{F499A642-2C32-D84B-B4A7-3DF88FDDD4D1}"/>
              </a:ext>
            </a:extLst>
          </p:cNvPr>
          <p:cNvSpPr txBox="1"/>
          <p:nvPr/>
        </p:nvSpPr>
        <p:spPr>
          <a:xfrm>
            <a:off x="314923" y="4822467"/>
            <a:ext cx="3896470" cy="830997"/>
          </a:xfrm>
          <a:prstGeom prst="rect">
            <a:avLst/>
          </a:prstGeom>
          <a:noFill/>
        </p:spPr>
        <p:txBody>
          <a:bodyPr wrap="square" rtlCol="0">
            <a:spAutoFit/>
          </a:bodyPr>
          <a:lstStyle/>
          <a:p>
            <a:pPr algn="ctr"/>
            <a:r>
              <a:rPr lang="en-US" altLang="zh-CN" sz="2400" dirty="0">
                <a:latin typeface="Futura Medium" panose="020B0602020204020303" pitchFamily="34" charset="-79"/>
                <a:cs typeface="Futura Medium" panose="020B0602020204020303" pitchFamily="34" charset="-79"/>
              </a:rPr>
              <a:t>Threshold</a:t>
            </a:r>
            <a:r>
              <a:rPr lang="zh-CN" altLang="en-US" sz="2400" dirty="0">
                <a:latin typeface="Futura Medium" panose="020B0602020204020303" pitchFamily="34" charset="-79"/>
                <a:cs typeface="Futura Medium" panose="020B0602020204020303" pitchFamily="34" charset="-79"/>
              </a:rPr>
              <a:t> </a:t>
            </a:r>
            <a:r>
              <a:rPr lang="en-US" altLang="zh-CN" sz="2400" dirty="0">
                <a:latin typeface="Futura Medium" panose="020B0602020204020303" pitchFamily="34" charset="-79"/>
                <a:cs typeface="Futura Medium" panose="020B0602020204020303" pitchFamily="34" charset="-79"/>
              </a:rPr>
              <a:t>from</a:t>
            </a:r>
            <a:r>
              <a:rPr lang="zh-CN" altLang="en-US" sz="2400" dirty="0">
                <a:latin typeface="Futura Medium" panose="020B0602020204020303" pitchFamily="34" charset="-79"/>
                <a:cs typeface="Futura Medium" panose="020B0602020204020303" pitchFamily="34" charset="-79"/>
              </a:rPr>
              <a:t> </a:t>
            </a:r>
            <a:r>
              <a:rPr lang="en-US" altLang="zh-CN" sz="2400" dirty="0">
                <a:latin typeface="Futura Medium" panose="020B0602020204020303" pitchFamily="34" charset="-79"/>
                <a:cs typeface="Futura Medium" panose="020B0602020204020303" pitchFamily="34" charset="-79"/>
              </a:rPr>
              <a:t>requirement</a:t>
            </a:r>
            <a:endParaRPr lang="en-US" sz="2400" dirty="0">
              <a:latin typeface="Futura Medium" panose="020B0602020204020303" pitchFamily="34" charset="-79"/>
              <a:cs typeface="Futura Medium" panose="020B0602020204020303" pitchFamily="34" charset="-79"/>
            </a:endParaRPr>
          </a:p>
        </p:txBody>
      </p:sp>
      <p:sp>
        <p:nvSpPr>
          <p:cNvPr id="22" name="Title 1">
            <a:extLst>
              <a:ext uri="{FF2B5EF4-FFF2-40B4-BE49-F238E27FC236}">
                <a16:creationId xmlns:a16="http://schemas.microsoft.com/office/drawing/2014/main" id="{49735BD4-7BB6-A149-8EC7-DC3B24AE3A80}"/>
              </a:ext>
            </a:extLst>
          </p:cNvPr>
          <p:cNvSpPr>
            <a:spLocks noGrp="1"/>
          </p:cNvSpPr>
          <p:nvPr>
            <p:ph type="title"/>
          </p:nvPr>
        </p:nvSpPr>
        <p:spPr>
          <a:xfrm>
            <a:off x="0" y="0"/>
            <a:ext cx="9144000" cy="1344168"/>
          </a:xfrm>
        </p:spPr>
        <p:txBody>
          <a:bodyPr>
            <a:normAutofit/>
          </a:bodyPr>
          <a:lstStyle/>
          <a:p>
            <a:r>
              <a:rPr lang="en-US" sz="3600" dirty="0"/>
              <a:t>Verifying Against Threshold Values</a:t>
            </a:r>
          </a:p>
        </p:txBody>
      </p:sp>
    </p:spTree>
    <p:extLst>
      <p:ext uri="{BB962C8B-B14F-4D97-AF65-F5344CB8AC3E}">
        <p14:creationId xmlns:p14="http://schemas.microsoft.com/office/powerpoint/2010/main" val="2604971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Detecting Known Problems </a:t>
            </a:r>
            <a:br>
              <a:rPr lang="en-US" dirty="0"/>
            </a:br>
            <a:r>
              <a:rPr lang="en-US" dirty="0"/>
              <a:t>Using Patterns</a:t>
            </a:r>
          </a:p>
        </p:txBody>
      </p:sp>
      <p:sp>
        <p:nvSpPr>
          <p:cNvPr id="3" name="Content Placeholder 2"/>
          <p:cNvSpPr>
            <a:spLocks noGrp="1"/>
          </p:cNvSpPr>
          <p:nvPr>
            <p:ph idx="1"/>
          </p:nvPr>
        </p:nvSpPr>
        <p:spPr>
          <a:xfrm>
            <a:off x="457200" y="1951037"/>
            <a:ext cx="8229600" cy="4525963"/>
          </a:xfrm>
        </p:spPr>
        <p:txBody>
          <a:bodyPr/>
          <a:lstStyle/>
          <a:p>
            <a:r>
              <a:rPr lang="en-US" dirty="0"/>
              <a:t>Patterns in the memory utilizations</a:t>
            </a:r>
          </a:p>
          <a:p>
            <a:pPr lvl="1"/>
            <a:r>
              <a:rPr lang="en-US" dirty="0"/>
              <a:t>Memory leak detection</a:t>
            </a:r>
          </a:p>
          <a:p>
            <a:pPr lvl="1"/>
            <a:endParaRPr lang="en-US" dirty="0"/>
          </a:p>
          <a:p>
            <a:r>
              <a:rPr lang="en-US" dirty="0"/>
              <a:t>Patterns in the logs</a:t>
            </a:r>
          </a:p>
          <a:p>
            <a:pPr lvl="1"/>
            <a:r>
              <a:rPr lang="en-US" dirty="0"/>
              <a:t>Error keywords</a:t>
            </a:r>
          </a:p>
          <a:p>
            <a:endParaRPr lang="en-US" dirty="0"/>
          </a:p>
        </p:txBody>
      </p:sp>
      <p:pic>
        <p:nvPicPr>
          <p:cNvPr id="6" name="Picture 4" descr="http://heatherbond.me/wp-content/uploads/2012/01/stick_figure_reading_pc_800_cl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9800" y="4648200"/>
            <a:ext cx="2857500" cy="1868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9155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68840"/>
          </a:xfrm>
          <a:noFill/>
        </p:spPr>
        <p:txBody>
          <a:bodyPr vert="horz" lIns="720000" tIns="180000" rIns="720000" bIns="180000" rtlCol="0" anchor="ctr">
            <a:normAutofit/>
          </a:bodyPr>
          <a:lstStyle/>
          <a:p>
            <a:r>
              <a:rPr lang="en-US" altLang="zh-CN" dirty="0"/>
              <a:t>Looking</a:t>
            </a:r>
            <a:r>
              <a:rPr lang="zh-CN" altLang="en-US" dirty="0"/>
              <a:t> </a:t>
            </a:r>
            <a:r>
              <a:rPr lang="en-US" altLang="zh-CN" dirty="0"/>
              <a:t>for</a:t>
            </a:r>
            <a:r>
              <a:rPr lang="zh-CN" altLang="en-US" dirty="0"/>
              <a:t> </a:t>
            </a:r>
            <a:r>
              <a:rPr lang="en-US" altLang="zh-CN" dirty="0"/>
              <a:t>known</a:t>
            </a:r>
            <a:r>
              <a:rPr lang="zh-CN" altLang="en-US" dirty="0"/>
              <a:t> </a:t>
            </a:r>
            <a:r>
              <a:rPr lang="en-US" altLang="zh-CN" dirty="0"/>
              <a:t>patterns:</a:t>
            </a:r>
            <a:br>
              <a:rPr lang="en-US" altLang="zh-CN" dirty="0"/>
            </a:br>
            <a:r>
              <a:rPr lang="en-US" dirty="0"/>
              <a:t>Deadlocks</a:t>
            </a:r>
            <a:r>
              <a:rPr lang="zh-CN" altLang="en-US" dirty="0"/>
              <a:t> </a:t>
            </a:r>
            <a:r>
              <a:rPr lang="en-US" altLang="zh-CN" dirty="0"/>
              <a:t>and</a:t>
            </a:r>
            <a:r>
              <a:rPr lang="zh-CN" altLang="en-US" dirty="0"/>
              <a:t> </a:t>
            </a:r>
            <a:r>
              <a:rPr lang="en-US" altLang="zh-CN" dirty="0"/>
              <a:t>memory</a:t>
            </a:r>
            <a:r>
              <a:rPr lang="zh-CN" altLang="en-US" dirty="0"/>
              <a:t> </a:t>
            </a:r>
            <a:r>
              <a:rPr lang="en-US" altLang="zh-CN" dirty="0"/>
              <a:t>leak</a:t>
            </a:r>
            <a:endParaRPr lang="en-US" dirty="0"/>
          </a:p>
        </p:txBody>
      </p:sp>
      <p:sp>
        <p:nvSpPr>
          <p:cNvPr id="3" name="Content Placeholder 2"/>
          <p:cNvSpPr>
            <a:spLocks noGrp="1"/>
          </p:cNvSpPr>
          <p:nvPr>
            <p:ph idx="1"/>
          </p:nvPr>
        </p:nvSpPr>
        <p:spPr>
          <a:xfrm>
            <a:off x="457200" y="1600200"/>
            <a:ext cx="8001000" cy="4525963"/>
          </a:xfrm>
        </p:spPr>
        <p:txBody>
          <a:bodyPr/>
          <a:lstStyle/>
          <a:p>
            <a:endParaRPr lang="en-US" dirty="0"/>
          </a:p>
          <a:p>
            <a:endParaRPr lang="en-US" dirty="0"/>
          </a:p>
          <a:p>
            <a:endParaRPr lang="en-US" dirty="0"/>
          </a:p>
          <a:p>
            <a:endParaRPr lang="en-US" dirty="0"/>
          </a:p>
        </p:txBody>
      </p:sp>
      <p:pic>
        <p:nvPicPr>
          <p:cNvPr id="6"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b="51155"/>
          <a:stretch/>
        </p:blipFill>
        <p:spPr bwMode="auto">
          <a:xfrm>
            <a:off x="311700" y="2170048"/>
            <a:ext cx="6765010" cy="2517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040162" y="5778016"/>
            <a:ext cx="5725142" cy="461665"/>
          </a:xfrm>
          <a:prstGeom prst="rect">
            <a:avLst/>
          </a:prstGeom>
          <a:noFill/>
        </p:spPr>
        <p:txBody>
          <a:bodyPr wrap="square" rtlCol="0">
            <a:spAutoFit/>
          </a:bodyPr>
          <a:lstStyle/>
          <a:p>
            <a:r>
              <a:rPr lang="en-US" altLang="zh-CN" sz="2400" dirty="0">
                <a:latin typeface="Futura Medium" panose="020B0602020204020303" pitchFamily="34" charset="-79"/>
                <a:cs typeface="Futura Medium" panose="020B0602020204020303" pitchFamily="34" charset="-79"/>
              </a:rPr>
              <a:t>Performance</a:t>
            </a:r>
            <a:r>
              <a:rPr lang="zh-CN" altLang="en-US" sz="2400" dirty="0">
                <a:latin typeface="Futura Medium" panose="020B0602020204020303" pitchFamily="34" charset="-79"/>
                <a:cs typeface="Futura Medium" panose="020B0602020204020303" pitchFamily="34" charset="-79"/>
              </a:rPr>
              <a:t> </a:t>
            </a:r>
            <a:r>
              <a:rPr lang="en-US" altLang="zh-CN" sz="2400" dirty="0">
                <a:latin typeface="Futura Medium" panose="020B0602020204020303" pitchFamily="34" charset="-79"/>
                <a:cs typeface="Futura Medium" panose="020B0602020204020303" pitchFamily="34" charset="-79"/>
              </a:rPr>
              <a:t>data</a:t>
            </a:r>
            <a:r>
              <a:rPr lang="zh-CN" altLang="en-US" sz="2400" dirty="0">
                <a:latin typeface="Futura Medium" panose="020B0602020204020303" pitchFamily="34" charset="-79"/>
                <a:cs typeface="Futura Medium" panose="020B0602020204020303" pitchFamily="34" charset="-79"/>
              </a:rPr>
              <a:t> </a:t>
            </a:r>
            <a:r>
              <a:rPr lang="en-US" altLang="zh-CN" sz="2400" dirty="0">
                <a:latin typeface="Futura Medium" panose="020B0602020204020303" pitchFamily="34" charset="-79"/>
                <a:cs typeface="Futura Medium" panose="020B0602020204020303" pitchFamily="34" charset="-79"/>
              </a:rPr>
              <a:t>under</a:t>
            </a:r>
            <a:r>
              <a:rPr lang="zh-CN" altLang="en-US" sz="2400" dirty="0">
                <a:latin typeface="Futura Medium" panose="020B0602020204020303" pitchFamily="34" charset="-79"/>
                <a:cs typeface="Futura Medium" panose="020B0602020204020303" pitchFamily="34" charset="-79"/>
              </a:rPr>
              <a:t> </a:t>
            </a:r>
            <a:r>
              <a:rPr lang="en-US" altLang="zh-CN" sz="2400" b="1" dirty="0">
                <a:latin typeface="Futura Medium" panose="020B0602020204020303" pitchFamily="34" charset="-79"/>
                <a:cs typeface="Futura Medium" panose="020B0602020204020303" pitchFamily="34" charset="-79"/>
              </a:rPr>
              <a:t>steady</a:t>
            </a:r>
            <a:r>
              <a:rPr lang="zh-CN" altLang="en-US" sz="2400" dirty="0">
                <a:latin typeface="Futura Medium" panose="020B0602020204020303" pitchFamily="34" charset="-79"/>
                <a:cs typeface="Futura Medium" panose="020B0602020204020303" pitchFamily="34" charset="-79"/>
              </a:rPr>
              <a:t> </a:t>
            </a:r>
            <a:r>
              <a:rPr lang="en-US" altLang="zh-CN" sz="2400" dirty="0">
                <a:latin typeface="Futura Medium" panose="020B0602020204020303" pitchFamily="34" charset="-79"/>
                <a:cs typeface="Futura Medium" panose="020B0602020204020303" pitchFamily="34" charset="-79"/>
              </a:rPr>
              <a:t>load</a:t>
            </a:r>
            <a:endParaRPr lang="en-US" sz="2400" dirty="0">
              <a:latin typeface="Futura Medium" panose="020B0602020204020303" pitchFamily="34" charset="-79"/>
              <a:cs typeface="Futura Medium" panose="020B0602020204020303" pitchFamily="34" charset="-79"/>
            </a:endParaRPr>
          </a:p>
        </p:txBody>
      </p:sp>
      <p:sp>
        <p:nvSpPr>
          <p:cNvPr id="11" name="Text Box 4"/>
          <p:cNvSpPr txBox="1">
            <a:spLocks noChangeArrowheads="1"/>
          </p:cNvSpPr>
          <p:nvPr/>
        </p:nvSpPr>
        <p:spPr bwMode="auto">
          <a:xfrm>
            <a:off x="5982345" y="6396334"/>
            <a:ext cx="4074763" cy="4616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en-US"/>
            </a:defPPr>
            <a:lvl1pPr>
              <a:defRPr sz="2400">
                <a:latin typeface="Futura Medium" panose="020B0602020204020303" pitchFamily="34" charset="-79"/>
                <a:cs typeface="Futura Medium" panose="020B0602020204020303" pitchFamily="34" charset="-79"/>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r>
              <a:rPr lang="en-US" altLang="en-US" dirty="0"/>
              <a:t>[</a:t>
            </a:r>
            <a:r>
              <a:rPr lang="en-US" dirty="0" err="1"/>
              <a:t>Avritzer</a:t>
            </a:r>
            <a:r>
              <a:rPr lang="en-US" dirty="0"/>
              <a:t> </a:t>
            </a:r>
            <a:r>
              <a:rPr lang="en-US" altLang="en-US" dirty="0"/>
              <a:t>et al., 2012]</a:t>
            </a:r>
          </a:p>
        </p:txBody>
      </p:sp>
      <p:sp>
        <p:nvSpPr>
          <p:cNvPr id="7" name="TextBox 6">
            <a:extLst>
              <a:ext uri="{FF2B5EF4-FFF2-40B4-BE49-F238E27FC236}">
                <a16:creationId xmlns:a16="http://schemas.microsoft.com/office/drawing/2014/main" id="{2F4350B6-E4FA-744E-9D50-989B635D9FDA}"/>
              </a:ext>
            </a:extLst>
          </p:cNvPr>
          <p:cNvSpPr txBox="1"/>
          <p:nvPr/>
        </p:nvSpPr>
        <p:spPr>
          <a:xfrm>
            <a:off x="7259418" y="2445331"/>
            <a:ext cx="1073213" cy="461665"/>
          </a:xfrm>
          <a:prstGeom prst="rect">
            <a:avLst/>
          </a:prstGeom>
          <a:noFill/>
        </p:spPr>
        <p:txBody>
          <a:bodyPr wrap="square" rtlCol="0">
            <a:spAutoFit/>
          </a:bodyPr>
          <a:lstStyle/>
          <a:p>
            <a:r>
              <a:rPr lang="en-US" altLang="zh-CN" sz="2400" dirty="0">
                <a:latin typeface="Futura Medium" panose="020B0602020204020303" pitchFamily="34" charset="-79"/>
                <a:cs typeface="Futura Medium" panose="020B0602020204020303" pitchFamily="34" charset="-79"/>
              </a:rPr>
              <a:t>CPU</a:t>
            </a:r>
            <a:endParaRPr lang="en-US" sz="2400" dirty="0">
              <a:latin typeface="Futura Medium" panose="020B0602020204020303" pitchFamily="34" charset="-79"/>
              <a:cs typeface="Futura Medium" panose="020B0602020204020303" pitchFamily="34" charset="-79"/>
            </a:endParaRPr>
          </a:p>
        </p:txBody>
      </p:sp>
      <p:sp>
        <p:nvSpPr>
          <p:cNvPr id="10" name="TextBox 9">
            <a:extLst>
              <a:ext uri="{FF2B5EF4-FFF2-40B4-BE49-F238E27FC236}">
                <a16:creationId xmlns:a16="http://schemas.microsoft.com/office/drawing/2014/main" id="{7387236F-51ED-364B-B580-B80B6F532ABB}"/>
              </a:ext>
            </a:extLst>
          </p:cNvPr>
          <p:cNvSpPr txBox="1"/>
          <p:nvPr/>
        </p:nvSpPr>
        <p:spPr>
          <a:xfrm>
            <a:off x="7259418" y="3717604"/>
            <a:ext cx="1572882" cy="461665"/>
          </a:xfrm>
          <a:prstGeom prst="rect">
            <a:avLst/>
          </a:prstGeom>
          <a:noFill/>
        </p:spPr>
        <p:txBody>
          <a:bodyPr wrap="square" rtlCol="0">
            <a:spAutoFit/>
          </a:bodyPr>
          <a:lstStyle/>
          <a:p>
            <a:r>
              <a:rPr lang="en-US" altLang="zh-CN" sz="2400" dirty="0">
                <a:latin typeface="Futura Medium" panose="020B0602020204020303" pitchFamily="34" charset="-79"/>
                <a:cs typeface="Futura Medium" panose="020B0602020204020303" pitchFamily="34" charset="-79"/>
              </a:rPr>
              <a:t>Memory</a:t>
            </a:r>
            <a:endParaRPr lang="en-US" sz="2400" dirty="0">
              <a:latin typeface="Futura Medium" panose="020B0602020204020303" pitchFamily="34" charset="-79"/>
              <a:cs typeface="Futura Medium" panose="020B0602020204020303" pitchFamily="34" charset="-79"/>
            </a:endParaRPr>
          </a:p>
        </p:txBody>
      </p:sp>
      <p:sp>
        <p:nvSpPr>
          <p:cNvPr id="12" name="Rectangle 11">
            <a:extLst>
              <a:ext uri="{FF2B5EF4-FFF2-40B4-BE49-F238E27FC236}">
                <a16:creationId xmlns:a16="http://schemas.microsoft.com/office/drawing/2014/main" id="{6210BC29-6BC7-2941-A29C-1284F7ED388F}"/>
              </a:ext>
            </a:extLst>
          </p:cNvPr>
          <p:cNvSpPr/>
          <p:nvPr/>
        </p:nvSpPr>
        <p:spPr>
          <a:xfrm>
            <a:off x="1661614" y="2445331"/>
            <a:ext cx="593308" cy="11012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734A9C16-9F7E-814B-9685-A11E748B30A5}"/>
              </a:ext>
            </a:extLst>
          </p:cNvPr>
          <p:cNvSpPr/>
          <p:nvPr/>
        </p:nvSpPr>
        <p:spPr>
          <a:xfrm>
            <a:off x="1040162" y="3721778"/>
            <a:ext cx="6036548" cy="45749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3A661FD5-A4C0-4C3F-84F9-DB8F529A632F}"/>
              </a:ext>
            </a:extLst>
          </p:cNvPr>
          <p:cNvSpPr/>
          <p:nvPr/>
        </p:nvSpPr>
        <p:spPr>
          <a:xfrm>
            <a:off x="2269953" y="2423238"/>
            <a:ext cx="593308" cy="11012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12F26B05-0587-472A-927F-73972F489DC2}"/>
              </a:ext>
            </a:extLst>
          </p:cNvPr>
          <p:cNvSpPr/>
          <p:nvPr/>
        </p:nvSpPr>
        <p:spPr>
          <a:xfrm>
            <a:off x="3459336" y="2463866"/>
            <a:ext cx="593308" cy="11012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EB71F4CC-27E5-4B55-91CA-DAAD13128554}"/>
              </a:ext>
            </a:extLst>
          </p:cNvPr>
          <p:cNvSpPr/>
          <p:nvPr/>
        </p:nvSpPr>
        <p:spPr>
          <a:xfrm>
            <a:off x="4794704" y="2483224"/>
            <a:ext cx="593308" cy="11012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74F2A5B5-ED44-490A-9126-72D760677863}"/>
              </a:ext>
            </a:extLst>
          </p:cNvPr>
          <p:cNvSpPr/>
          <p:nvPr/>
        </p:nvSpPr>
        <p:spPr>
          <a:xfrm>
            <a:off x="5960677" y="2463866"/>
            <a:ext cx="593308" cy="11012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528468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846429-59F7-044B-A655-86CE205AFBD7}"/>
              </a:ext>
            </a:extLst>
          </p:cNvPr>
          <p:cNvSpPr>
            <a:spLocks noGrp="1"/>
          </p:cNvSpPr>
          <p:nvPr>
            <p:ph type="title"/>
          </p:nvPr>
        </p:nvSpPr>
        <p:spPr>
          <a:xfrm>
            <a:off x="0" y="0"/>
            <a:ext cx="9144000" cy="1568840"/>
          </a:xfrm>
          <a:noFill/>
          <a:ln>
            <a:noFill/>
          </a:ln>
        </p:spPr>
        <p:txBody>
          <a:bodyPr vert="horz" lIns="91440" tIns="45720" rIns="91440" bIns="45720" rtlCol="0" anchor="ctr" anchorCtr="0">
            <a:normAutofit/>
            <a:scene3d>
              <a:camera prst="orthographicFront"/>
              <a:lightRig rig="threePt" dir="t"/>
            </a:scene3d>
            <a:sp3d contourW="1270"/>
          </a:bodyPr>
          <a:lstStyle/>
          <a:p>
            <a:pPr algn="ctr"/>
            <a:r>
              <a:rPr lang="en-US" altLang="zh-CN" dirty="0"/>
              <a:t>Looking</a:t>
            </a:r>
            <a:r>
              <a:rPr lang="zh-CN" altLang="en-US" dirty="0"/>
              <a:t> </a:t>
            </a:r>
            <a:r>
              <a:rPr lang="en-US" altLang="zh-CN" dirty="0"/>
              <a:t>for</a:t>
            </a:r>
            <a:r>
              <a:rPr lang="zh-CN" altLang="en-US" dirty="0"/>
              <a:t> </a:t>
            </a:r>
            <a:r>
              <a:rPr lang="en-US" altLang="zh-CN" dirty="0"/>
              <a:t>keywords</a:t>
            </a:r>
            <a:r>
              <a:rPr lang="zh-CN" altLang="en-US" dirty="0"/>
              <a:t> </a:t>
            </a:r>
            <a:r>
              <a:rPr lang="en-US" altLang="zh-CN" dirty="0"/>
              <a:t>in</a:t>
            </a:r>
            <a:r>
              <a:rPr lang="zh-CN" altLang="en-US" dirty="0"/>
              <a:t> </a:t>
            </a:r>
            <a:r>
              <a:rPr lang="en-US" altLang="zh-CN" dirty="0"/>
              <a:t>logs</a:t>
            </a:r>
            <a:endParaRPr lang="en-US" dirty="0"/>
          </a:p>
        </p:txBody>
      </p:sp>
      <p:pic>
        <p:nvPicPr>
          <p:cNvPr id="14" name="Picture 13">
            <a:extLst>
              <a:ext uri="{FF2B5EF4-FFF2-40B4-BE49-F238E27FC236}">
                <a16:creationId xmlns:a16="http://schemas.microsoft.com/office/drawing/2014/main" id="{CA864ABE-C35B-3D4A-B61F-46B3892B8BCB}"/>
              </a:ext>
            </a:extLst>
          </p:cNvPr>
          <p:cNvPicPr>
            <a:picLocks noChangeAspect="1"/>
          </p:cNvPicPr>
          <p:nvPr/>
        </p:nvPicPr>
        <p:blipFill>
          <a:blip r:embed="rId2"/>
          <a:stretch>
            <a:fillRect/>
          </a:stretch>
        </p:blipFill>
        <p:spPr>
          <a:xfrm>
            <a:off x="-994777" y="1628311"/>
            <a:ext cx="11779497" cy="4932788"/>
          </a:xfrm>
          <a:prstGeom prst="rect">
            <a:avLst/>
          </a:prstGeom>
        </p:spPr>
      </p:pic>
    </p:spTree>
    <p:extLst>
      <p:ext uri="{BB962C8B-B14F-4D97-AF65-F5344CB8AC3E}">
        <p14:creationId xmlns:p14="http://schemas.microsoft.com/office/powerpoint/2010/main" val="22809875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46"/>
            <a:ext cx="9144000" cy="1255555"/>
          </a:xfrm>
          <a:noFill/>
          <a:ln>
            <a:noFill/>
          </a:ln>
        </p:spPr>
        <p:txBody>
          <a:bodyPr vert="horz" lIns="91440" tIns="45720" rIns="91440" bIns="45720" rtlCol="0" anchor="ctr" anchorCtr="0">
            <a:normAutofit/>
            <a:scene3d>
              <a:camera prst="orthographicFront"/>
              <a:lightRig rig="threePt" dir="t"/>
            </a:scene3d>
            <a:sp3d contourW="1270"/>
          </a:bodyPr>
          <a:lstStyle/>
          <a:p>
            <a:pPr algn="ctr"/>
            <a:r>
              <a:rPr lang="en-US" altLang="zh-CN" dirty="0"/>
              <a:t>Building</a:t>
            </a:r>
            <a:r>
              <a:rPr lang="zh-CN" altLang="en-US" dirty="0"/>
              <a:t> </a:t>
            </a:r>
            <a:r>
              <a:rPr lang="en-US" altLang="zh-CN" dirty="0"/>
              <a:t>performance</a:t>
            </a:r>
            <a:r>
              <a:rPr lang="zh-CN" altLang="en-US" dirty="0"/>
              <a:t> </a:t>
            </a:r>
            <a:r>
              <a:rPr lang="en-US" altLang="zh-CN" dirty="0"/>
              <a:t>models</a:t>
            </a:r>
            <a:endParaRPr lang="en-US" dirty="0"/>
          </a:p>
        </p:txBody>
      </p:sp>
      <p:sp>
        <p:nvSpPr>
          <p:cNvPr id="24" name="TextBox 23">
            <a:extLst>
              <a:ext uri="{FF2B5EF4-FFF2-40B4-BE49-F238E27FC236}">
                <a16:creationId xmlns:a16="http://schemas.microsoft.com/office/drawing/2014/main" id="{306F020A-B2C5-B04E-B050-48D2C173F29E}"/>
              </a:ext>
            </a:extLst>
          </p:cNvPr>
          <p:cNvSpPr txBox="1"/>
          <p:nvPr/>
        </p:nvSpPr>
        <p:spPr>
          <a:xfrm>
            <a:off x="3342362" y="3047850"/>
            <a:ext cx="3276600" cy="830997"/>
          </a:xfrm>
          <a:prstGeom prst="rect">
            <a:avLst/>
          </a:prstGeom>
          <a:noFill/>
        </p:spPr>
        <p:txBody>
          <a:bodyPr wrap="square" rtlCol="0">
            <a:spAutoFit/>
          </a:bodyPr>
          <a:lstStyle/>
          <a:p>
            <a:r>
              <a:rPr lang="en-US" altLang="zh-CN" sz="2400" dirty="0">
                <a:solidFill>
                  <a:schemeClr val="tx1"/>
                </a:solidFill>
                <a:latin typeface="Futura Medium" panose="020B0602020204020303" pitchFamily="34" charset="-79"/>
                <a:cs typeface="Futura Medium" panose="020B0602020204020303" pitchFamily="34" charset="-79"/>
              </a:rPr>
              <a:t>Machine</a:t>
            </a:r>
            <a:r>
              <a:rPr lang="zh-CN" altLang="en-US" sz="2400" dirty="0">
                <a:solidFill>
                  <a:schemeClr val="tx1"/>
                </a:solidFill>
                <a:latin typeface="Futura Medium" panose="020B0602020204020303" pitchFamily="34" charset="-79"/>
                <a:cs typeface="Futura Medium" panose="020B0602020204020303" pitchFamily="34" charset="-79"/>
              </a:rPr>
              <a:t> </a:t>
            </a:r>
            <a:r>
              <a:rPr lang="en-US" altLang="zh-CN" sz="2400" dirty="0">
                <a:solidFill>
                  <a:schemeClr val="tx1"/>
                </a:solidFill>
                <a:latin typeface="Futura Medium" panose="020B0602020204020303" pitchFamily="34" charset="-79"/>
                <a:cs typeface="Futura Medium" panose="020B0602020204020303" pitchFamily="34" charset="-79"/>
              </a:rPr>
              <a:t>learning</a:t>
            </a:r>
          </a:p>
          <a:p>
            <a:r>
              <a:rPr lang="en-US" altLang="zh-CN" sz="2400" dirty="0">
                <a:solidFill>
                  <a:schemeClr val="tx1"/>
                </a:solidFill>
                <a:latin typeface="Futura Medium" panose="020B0602020204020303" pitchFamily="34" charset="-79"/>
                <a:cs typeface="Futura Medium" panose="020B0602020204020303" pitchFamily="34" charset="-79"/>
              </a:rPr>
              <a:t>(Black</a:t>
            </a:r>
            <a:r>
              <a:rPr lang="zh-CN" altLang="en-US" sz="2400" dirty="0">
                <a:solidFill>
                  <a:schemeClr val="tx1"/>
                </a:solidFill>
                <a:latin typeface="Futura Medium" panose="020B0602020204020303" pitchFamily="34" charset="-79"/>
                <a:cs typeface="Futura Medium" panose="020B0602020204020303" pitchFamily="34" charset="-79"/>
              </a:rPr>
              <a:t> </a:t>
            </a:r>
            <a:r>
              <a:rPr lang="en-US" altLang="zh-CN" sz="2400" dirty="0">
                <a:solidFill>
                  <a:schemeClr val="tx1"/>
                </a:solidFill>
                <a:latin typeface="Futura Medium" panose="020B0602020204020303" pitchFamily="34" charset="-79"/>
                <a:cs typeface="Futura Medium" panose="020B0602020204020303" pitchFamily="34" charset="-79"/>
              </a:rPr>
              <a:t>box)</a:t>
            </a:r>
            <a:r>
              <a:rPr lang="zh-CN" altLang="en-US" sz="2400" dirty="0">
                <a:solidFill>
                  <a:schemeClr val="tx1"/>
                </a:solidFill>
                <a:latin typeface="Futura Medium" panose="020B0602020204020303" pitchFamily="34" charset="-79"/>
                <a:cs typeface="Futura Medium" panose="020B0602020204020303" pitchFamily="34" charset="-79"/>
              </a:rPr>
              <a:t> </a:t>
            </a:r>
            <a:r>
              <a:rPr lang="en-US" altLang="zh-CN" sz="2400" dirty="0">
                <a:solidFill>
                  <a:schemeClr val="tx1"/>
                </a:solidFill>
                <a:latin typeface="Futura Medium" panose="020B0602020204020303" pitchFamily="34" charset="-79"/>
                <a:cs typeface="Futura Medium" panose="020B0602020204020303" pitchFamily="34" charset="-79"/>
              </a:rPr>
              <a:t>model</a:t>
            </a:r>
            <a:endParaRPr lang="en-US" sz="2400" dirty="0">
              <a:solidFill>
                <a:schemeClr val="tx1"/>
              </a:solidFill>
              <a:latin typeface="Futura Medium" panose="020B0602020204020303" pitchFamily="34" charset="-79"/>
              <a:cs typeface="Futura Medium" panose="020B0602020204020303" pitchFamily="34" charset="-79"/>
            </a:endParaRPr>
          </a:p>
        </p:txBody>
      </p:sp>
      <p:pic>
        <p:nvPicPr>
          <p:cNvPr id="25" name="Picture 24" descr="url.jpg">
            <a:extLst>
              <a:ext uri="{FF2B5EF4-FFF2-40B4-BE49-F238E27FC236}">
                <a16:creationId xmlns:a16="http://schemas.microsoft.com/office/drawing/2014/main" id="{1E27E1AB-DBF1-9446-ABC1-E2433AB44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3618" y="1534724"/>
            <a:ext cx="1381633" cy="1271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535EDC1D-5F82-4948-8F34-9145A4CE0E4B}"/>
              </a:ext>
            </a:extLst>
          </p:cNvPr>
          <p:cNvSpPr/>
          <p:nvPr/>
        </p:nvSpPr>
        <p:spPr>
          <a:xfrm>
            <a:off x="2512291" y="1292902"/>
            <a:ext cx="4106671" cy="291793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Down Arrow 7">
            <a:extLst>
              <a:ext uri="{FF2B5EF4-FFF2-40B4-BE49-F238E27FC236}">
                <a16:creationId xmlns:a16="http://schemas.microsoft.com/office/drawing/2014/main" id="{A060BD20-FC4A-1B49-B27E-0D4A2E3E489E}"/>
              </a:ext>
            </a:extLst>
          </p:cNvPr>
          <p:cNvSpPr/>
          <p:nvPr/>
        </p:nvSpPr>
        <p:spPr>
          <a:xfrm>
            <a:off x="4079381" y="4185632"/>
            <a:ext cx="985233" cy="53526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Picture 8">
            <a:extLst>
              <a:ext uri="{FF2B5EF4-FFF2-40B4-BE49-F238E27FC236}">
                <a16:creationId xmlns:a16="http://schemas.microsoft.com/office/drawing/2014/main" id="{811A487D-33D6-E549-82E7-E6659FF8BCCF}"/>
              </a:ext>
            </a:extLst>
          </p:cNvPr>
          <p:cNvPicPr>
            <a:picLocks noChangeAspect="1"/>
          </p:cNvPicPr>
          <p:nvPr/>
        </p:nvPicPr>
        <p:blipFill>
          <a:blip r:embed="rId4"/>
          <a:stretch>
            <a:fillRect/>
          </a:stretch>
        </p:blipFill>
        <p:spPr>
          <a:xfrm>
            <a:off x="545060" y="5019283"/>
            <a:ext cx="2173925" cy="1086963"/>
          </a:xfrm>
          <a:prstGeom prst="rect">
            <a:avLst/>
          </a:prstGeom>
        </p:spPr>
      </p:pic>
      <p:pic>
        <p:nvPicPr>
          <p:cNvPr id="10" name="Picture 9">
            <a:extLst>
              <a:ext uri="{FF2B5EF4-FFF2-40B4-BE49-F238E27FC236}">
                <a16:creationId xmlns:a16="http://schemas.microsoft.com/office/drawing/2014/main" id="{FFA9463E-D25B-F840-9B39-A0EF7EDBE531}"/>
              </a:ext>
            </a:extLst>
          </p:cNvPr>
          <p:cNvPicPr>
            <a:picLocks noChangeAspect="1"/>
          </p:cNvPicPr>
          <p:nvPr/>
        </p:nvPicPr>
        <p:blipFill>
          <a:blip r:embed="rId5"/>
          <a:stretch>
            <a:fillRect/>
          </a:stretch>
        </p:blipFill>
        <p:spPr>
          <a:xfrm>
            <a:off x="3519686" y="4908819"/>
            <a:ext cx="2104622" cy="1129480"/>
          </a:xfrm>
          <a:prstGeom prst="rect">
            <a:avLst/>
          </a:prstGeom>
        </p:spPr>
      </p:pic>
      <p:sp>
        <p:nvSpPr>
          <p:cNvPr id="26" name="Rectangle 25">
            <a:extLst>
              <a:ext uri="{FF2B5EF4-FFF2-40B4-BE49-F238E27FC236}">
                <a16:creationId xmlns:a16="http://schemas.microsoft.com/office/drawing/2014/main" id="{7AA6BBE8-9FE8-5944-91BA-69EE8B209747}"/>
              </a:ext>
            </a:extLst>
          </p:cNvPr>
          <p:cNvSpPr/>
          <p:nvPr/>
        </p:nvSpPr>
        <p:spPr>
          <a:xfrm>
            <a:off x="274135" y="4746100"/>
            <a:ext cx="8520601" cy="163332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7" name="Picture 26">
            <a:extLst>
              <a:ext uri="{FF2B5EF4-FFF2-40B4-BE49-F238E27FC236}">
                <a16:creationId xmlns:a16="http://schemas.microsoft.com/office/drawing/2014/main" id="{D82A4365-07C8-3E44-8555-C10F57C7F3D7}"/>
              </a:ext>
            </a:extLst>
          </p:cNvPr>
          <p:cNvPicPr>
            <a:picLocks noChangeAspect="1"/>
          </p:cNvPicPr>
          <p:nvPr/>
        </p:nvPicPr>
        <p:blipFill>
          <a:blip r:embed="rId6"/>
          <a:stretch>
            <a:fillRect/>
          </a:stretch>
        </p:blipFill>
        <p:spPr>
          <a:xfrm>
            <a:off x="6400772" y="5182169"/>
            <a:ext cx="2070000" cy="889453"/>
          </a:xfrm>
          <a:prstGeom prst="rect">
            <a:avLst/>
          </a:prstGeom>
        </p:spPr>
      </p:pic>
      <p:sp>
        <p:nvSpPr>
          <p:cNvPr id="28" name="Rectangle 27">
            <a:extLst>
              <a:ext uri="{FF2B5EF4-FFF2-40B4-BE49-F238E27FC236}">
                <a16:creationId xmlns:a16="http://schemas.microsoft.com/office/drawing/2014/main" id="{4450C73E-660F-6444-A86B-06AB60B5227F}"/>
              </a:ext>
            </a:extLst>
          </p:cNvPr>
          <p:cNvSpPr/>
          <p:nvPr/>
        </p:nvSpPr>
        <p:spPr>
          <a:xfrm>
            <a:off x="7089146" y="5437972"/>
            <a:ext cx="915635" cy="307777"/>
          </a:xfrm>
          <a:prstGeom prst="rect">
            <a:avLst/>
          </a:prstGeom>
          <a:solidFill>
            <a:schemeClr val="lt1">
              <a:alpha val="72000"/>
            </a:schemeClr>
          </a:solidFill>
        </p:spPr>
        <p:txBody>
          <a:bodyPr wrap="none">
            <a:spAutoFit/>
          </a:bodyPr>
          <a:lstStyle/>
          <a:p>
            <a:r>
              <a:rPr lang="en-US" altLang="zh-CN" dirty="0">
                <a:solidFill>
                  <a:schemeClr val="tx1"/>
                </a:solidFill>
                <a:latin typeface="Futura Medium" panose="020B0602020204020303" pitchFamily="34" charset="-79"/>
                <a:cs typeface="Futura Medium" panose="020B0602020204020303" pitchFamily="34" charset="-79"/>
              </a:rPr>
              <a:t>Anomaly</a:t>
            </a:r>
            <a:endParaRPr lang="en-CA" dirty="0"/>
          </a:p>
        </p:txBody>
      </p:sp>
    </p:spTree>
    <p:extLst>
      <p:ext uri="{BB962C8B-B14F-4D97-AF65-F5344CB8AC3E}">
        <p14:creationId xmlns:p14="http://schemas.microsoft.com/office/powerpoint/2010/main" val="80045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animBg="1"/>
      <p:bldP spid="2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001000" cy="4525963"/>
          </a:xfrm>
        </p:spPr>
        <p:txBody>
          <a:bodyPr/>
          <a:lstStyle/>
          <a:p>
            <a:endParaRPr lang="en-US" dirty="0"/>
          </a:p>
          <a:p>
            <a:endParaRPr lang="en-US" dirty="0"/>
          </a:p>
          <a:p>
            <a:endParaRPr lang="en-US" dirty="0"/>
          </a:p>
          <a:p>
            <a:endParaRPr lang="en-US" dirty="0"/>
          </a:p>
        </p:txBody>
      </p:sp>
      <p:sp>
        <p:nvSpPr>
          <p:cNvPr id="12" name="Title 1">
            <a:extLst>
              <a:ext uri="{FF2B5EF4-FFF2-40B4-BE49-F238E27FC236}">
                <a16:creationId xmlns:a16="http://schemas.microsoft.com/office/drawing/2014/main" id="{78631005-A55A-42D4-B23C-3EF625B1056C}"/>
              </a:ext>
            </a:extLst>
          </p:cNvPr>
          <p:cNvSpPr txBox="1">
            <a:spLocks/>
          </p:cNvSpPr>
          <p:nvPr/>
        </p:nvSpPr>
        <p:spPr>
          <a:xfrm>
            <a:off x="-581891" y="92584"/>
            <a:ext cx="10769600" cy="1568840"/>
          </a:xfrm>
          <a:prstGeom prst="rect">
            <a:avLst/>
          </a:prstGeom>
          <a:noFill/>
        </p:spPr>
        <p:txBody>
          <a:bodyPr vert="horz" lIns="720000" tIns="180000" rIns="720000" bIns="180000" rtlCol="0" anchor="ctr">
            <a:normAutofit fontScale="97500"/>
          </a:bodyPr>
          <a:lstStyle>
            <a:lvl1pPr algn="l" defTabSz="914400" rtl="0" eaLnBrk="1" latinLnBrk="0" hangingPunct="1">
              <a:lnSpc>
                <a:spcPct val="90000"/>
              </a:lnSpc>
              <a:spcBef>
                <a:spcPct val="0"/>
              </a:spcBef>
              <a:buNone/>
              <a:defRPr sz="4400" b="1" i="0" kern="1200">
                <a:solidFill>
                  <a:srgbClr val="C00000"/>
                </a:solidFill>
                <a:latin typeface="Gill Sans SemiBold" panose="020B0502020104020203" pitchFamily="34" charset="-79"/>
                <a:ea typeface="+mj-ea"/>
                <a:cs typeface="Gill Sans SemiBold" panose="020B0502020104020203" pitchFamily="34" charset="-79"/>
              </a:defRPr>
            </a:lvl1pPr>
          </a:lstStyle>
          <a:p>
            <a:r>
              <a:rPr lang="en-US" altLang="zh-CN" dirty="0"/>
              <a:t>Predict using machine learning models</a:t>
            </a:r>
            <a:endParaRPr lang="en-US" dirty="0"/>
          </a:p>
        </p:txBody>
      </p:sp>
      <p:pic>
        <p:nvPicPr>
          <p:cNvPr id="2" name="Picture 2" descr="Image result for anomaly detection">
            <a:extLst>
              <a:ext uri="{FF2B5EF4-FFF2-40B4-BE49-F238E27FC236}">
                <a16:creationId xmlns:a16="http://schemas.microsoft.com/office/drawing/2014/main" id="{B872AF2A-2D81-1951-B710-1F89F9F0F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038" y="2071634"/>
            <a:ext cx="6631299" cy="4223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110695"/>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FFC17-D3A5-46F8-9F46-08E103595213}"/>
              </a:ext>
            </a:extLst>
          </p:cNvPr>
          <p:cNvSpPr>
            <a:spLocks noGrp="1"/>
          </p:cNvSpPr>
          <p:nvPr>
            <p:ph type="title"/>
          </p:nvPr>
        </p:nvSpPr>
        <p:spPr/>
        <p:txBody>
          <a:bodyPr/>
          <a:lstStyle/>
          <a:p>
            <a:r>
              <a:rPr lang="en-US" dirty="0"/>
              <a:t>Reference</a:t>
            </a:r>
            <a:endParaRPr lang="LID4096" dirty="0"/>
          </a:p>
        </p:txBody>
      </p:sp>
      <p:sp>
        <p:nvSpPr>
          <p:cNvPr id="3" name="Content Placeholder 2">
            <a:extLst>
              <a:ext uri="{FF2B5EF4-FFF2-40B4-BE49-F238E27FC236}">
                <a16:creationId xmlns:a16="http://schemas.microsoft.com/office/drawing/2014/main" id="{6C44DD81-9A5F-4BBF-8AD5-3005D23DBB29}"/>
              </a:ext>
            </a:extLst>
          </p:cNvPr>
          <p:cNvSpPr>
            <a:spLocks noGrp="1"/>
          </p:cNvSpPr>
          <p:nvPr>
            <p:ph idx="1"/>
          </p:nvPr>
        </p:nvSpPr>
        <p:spPr/>
        <p:txBody>
          <a:bodyPr>
            <a:normAutofit/>
          </a:bodyPr>
          <a:lstStyle/>
          <a:p>
            <a:r>
              <a:rPr lang="en-US" sz="2000" b="0" i="0" dirty="0">
                <a:solidFill>
                  <a:srgbClr val="222222"/>
                </a:solidFill>
                <a:effectLst/>
                <a:latin typeface="Arial" panose="020B0604020202020204" pitchFamily="34" charset="0"/>
              </a:rPr>
              <a:t>Jiang ZM. Load testing large-scale software systems. In2015 IEEE/ACM 37th IEEE International Conference on Software Engineering 2015 May 16 (Vol. 2, pp. 955-956). IEEE.</a:t>
            </a:r>
          </a:p>
          <a:p>
            <a:r>
              <a:rPr lang="en-US" sz="2000" dirty="0">
                <a:solidFill>
                  <a:srgbClr val="222222"/>
                </a:solidFill>
                <a:latin typeface="Arial" panose="020B0604020202020204" pitchFamily="34" charset="0"/>
              </a:rPr>
              <a:t>Jiang ZM, Hassan AE. A survey on load testing of large-scale software systems. IEEE Transactions on Software Engineering. 2015 Jun 15;41(11):1091-118.</a:t>
            </a:r>
          </a:p>
          <a:p>
            <a:r>
              <a:rPr lang="en-US" sz="2000" dirty="0">
                <a:solidFill>
                  <a:srgbClr val="222222"/>
                </a:solidFill>
                <a:latin typeface="Arial" panose="020B0604020202020204" pitchFamily="34" charset="0"/>
                <a:hlinkClick r:id="rId2"/>
              </a:rPr>
              <a:t>https://www.geeksforgeeks.org/software-testing-endurance-testing/</a:t>
            </a:r>
            <a:endParaRPr lang="en-US" sz="2000" dirty="0">
              <a:solidFill>
                <a:srgbClr val="222222"/>
              </a:solidFill>
              <a:latin typeface="Arial" panose="020B0604020202020204" pitchFamily="34" charset="0"/>
            </a:endParaRPr>
          </a:p>
          <a:p>
            <a:r>
              <a:rPr lang="en-US" sz="2000" dirty="0">
                <a:solidFill>
                  <a:srgbClr val="222222"/>
                </a:solidFill>
                <a:latin typeface="Arial" panose="020B0604020202020204" pitchFamily="34" charset="0"/>
                <a:hlinkClick r:id="rId3"/>
              </a:rPr>
              <a:t>https://www.geeksforgeeks.org/stress-testing-software-testing/</a:t>
            </a:r>
            <a:endParaRPr lang="en-US" sz="2000" dirty="0">
              <a:solidFill>
                <a:srgbClr val="222222"/>
              </a:solidFill>
              <a:latin typeface="Arial" panose="020B0604020202020204" pitchFamily="34" charset="0"/>
            </a:endParaRPr>
          </a:p>
          <a:p>
            <a:r>
              <a:rPr lang="en-US" sz="2000" dirty="0">
                <a:solidFill>
                  <a:srgbClr val="222222"/>
                </a:solidFill>
                <a:latin typeface="Arial" panose="020B0604020202020204" pitchFamily="34" charset="0"/>
                <a:hlinkClick r:id="rId4"/>
              </a:rPr>
              <a:t>https://www.geeksforgeeks.org/difference-between-load-testing-and-stress-testing/?ref=lbp</a:t>
            </a:r>
            <a:endParaRPr lang="en-US" sz="2000" dirty="0">
              <a:solidFill>
                <a:srgbClr val="222222"/>
              </a:solidFill>
              <a:latin typeface="Arial" panose="020B0604020202020204" pitchFamily="34" charset="0"/>
            </a:endParaRPr>
          </a:p>
          <a:p>
            <a:endParaRPr lang="en-US" sz="2000" dirty="0">
              <a:solidFill>
                <a:srgbClr val="222222"/>
              </a:solidFill>
              <a:latin typeface="Arial" panose="020B0604020202020204" pitchFamily="34" charset="0"/>
            </a:endParaRPr>
          </a:p>
          <a:p>
            <a:endParaRPr lang="en-US" sz="2000" dirty="0">
              <a:solidFill>
                <a:srgbClr val="222222"/>
              </a:solidFill>
              <a:latin typeface="Arial" panose="020B0604020202020204" pitchFamily="34" charset="0"/>
            </a:endParaRPr>
          </a:p>
          <a:p>
            <a:endParaRPr lang="LID4096" sz="2000" dirty="0">
              <a:solidFill>
                <a:srgbClr val="222222"/>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453F0DD0-A1E9-4BAA-A6CA-18CDC0A1A8CE}"/>
              </a:ext>
            </a:extLst>
          </p:cNvPr>
          <p:cNvSpPr>
            <a:spLocks noGrp="1"/>
          </p:cNvSpPr>
          <p:nvPr>
            <p:ph type="sldNum" sz="quarter" idx="12"/>
          </p:nvPr>
        </p:nvSpPr>
        <p:spPr/>
        <p:txBody>
          <a:bodyPr/>
          <a:lstStyle/>
          <a:p>
            <a:fld id="{16D6CE68-A2D0-4148-AD8B-3294DC4CB750}" type="slidenum">
              <a:rPr lang="en-US" smtClean="0"/>
              <a:t>69</a:t>
            </a:fld>
            <a:endParaRPr lang="en-US" dirty="0"/>
          </a:p>
        </p:txBody>
      </p:sp>
    </p:spTree>
    <p:extLst>
      <p:ext uri="{BB962C8B-B14F-4D97-AF65-F5344CB8AC3E}">
        <p14:creationId xmlns:p14="http://schemas.microsoft.com/office/powerpoint/2010/main" val="3637372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8FED-B0E2-D04C-9735-ECAAD6F70ADB}"/>
              </a:ext>
            </a:extLst>
          </p:cNvPr>
          <p:cNvSpPr>
            <a:spLocks noGrp="1"/>
          </p:cNvSpPr>
          <p:nvPr>
            <p:ph type="title"/>
          </p:nvPr>
        </p:nvSpPr>
        <p:spPr/>
        <p:txBody>
          <a:bodyPr/>
          <a:lstStyle/>
          <a:p>
            <a:r>
              <a:rPr lang="en-US"/>
              <a:t>Outline</a:t>
            </a:r>
            <a:endParaRPr lang="en-US" dirty="0"/>
          </a:p>
        </p:txBody>
      </p:sp>
      <p:sp>
        <p:nvSpPr>
          <p:cNvPr id="3" name="Content Placeholder 2">
            <a:extLst>
              <a:ext uri="{FF2B5EF4-FFF2-40B4-BE49-F238E27FC236}">
                <a16:creationId xmlns:a16="http://schemas.microsoft.com/office/drawing/2014/main" id="{A2CA1D7A-E5F3-B140-9D72-B0A1AE958EDA}"/>
              </a:ext>
            </a:extLst>
          </p:cNvPr>
          <p:cNvSpPr>
            <a:spLocks noGrp="1"/>
          </p:cNvSpPr>
          <p:nvPr>
            <p:ph idx="1"/>
          </p:nvPr>
        </p:nvSpPr>
        <p:spPr/>
        <p:txBody>
          <a:bodyPr>
            <a:normAutofit/>
          </a:bodyPr>
          <a:lstStyle/>
          <a:p>
            <a:r>
              <a:rPr lang="en-US" dirty="0"/>
              <a:t>Software Performance Engineering (SPE)</a:t>
            </a:r>
          </a:p>
          <a:p>
            <a:r>
              <a:rPr lang="en-US" dirty="0"/>
              <a:t>Performance testing</a:t>
            </a:r>
          </a:p>
          <a:p>
            <a:pPr lvl="1"/>
            <a:r>
              <a:rPr lang="en-US" dirty="0"/>
              <a:t>Load testing</a:t>
            </a:r>
          </a:p>
          <a:p>
            <a:endParaRPr lang="en-CA" dirty="0"/>
          </a:p>
        </p:txBody>
      </p:sp>
      <p:sp>
        <p:nvSpPr>
          <p:cNvPr id="4" name="Slide Number Placeholder 3">
            <a:extLst>
              <a:ext uri="{FF2B5EF4-FFF2-40B4-BE49-F238E27FC236}">
                <a16:creationId xmlns:a16="http://schemas.microsoft.com/office/drawing/2014/main" id="{17C1119B-816F-454A-80B3-4AB5003004A9}"/>
              </a:ext>
            </a:extLst>
          </p:cNvPr>
          <p:cNvSpPr>
            <a:spLocks noGrp="1"/>
          </p:cNvSpPr>
          <p:nvPr>
            <p:ph type="sldNum" sz="quarter" idx="12"/>
          </p:nvPr>
        </p:nvSpPr>
        <p:spPr/>
        <p:txBody>
          <a:bodyPr/>
          <a:lstStyle/>
          <a:p>
            <a:fld id="{16D6CE68-A2D0-4148-AD8B-3294DC4CB750}" type="slidenum">
              <a:rPr lang="en-US" smtClean="0"/>
              <a:t>7</a:t>
            </a:fld>
            <a:endParaRPr lang="en-US" dirty="0"/>
          </a:p>
        </p:txBody>
      </p:sp>
    </p:spTree>
    <p:extLst>
      <p:ext uri="{BB962C8B-B14F-4D97-AF65-F5344CB8AC3E}">
        <p14:creationId xmlns:p14="http://schemas.microsoft.com/office/powerpoint/2010/main" val="14440338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0ECD10-B7FF-544B-A582-C583C53B110B}"/>
              </a:ext>
            </a:extLst>
          </p:cNvPr>
          <p:cNvSpPr>
            <a:spLocks noGrp="1"/>
          </p:cNvSpPr>
          <p:nvPr>
            <p:ph type="sldNum" sz="quarter" idx="12"/>
          </p:nvPr>
        </p:nvSpPr>
        <p:spPr/>
        <p:txBody>
          <a:bodyPr/>
          <a:lstStyle/>
          <a:p>
            <a:fld id="{16D6CE68-A2D0-4148-AD8B-3294DC4CB750}" type="slidenum">
              <a:rPr lang="en-US" smtClean="0"/>
              <a:t>70</a:t>
            </a:fld>
            <a:endParaRPr lang="en-US" dirty="0"/>
          </a:p>
        </p:txBody>
      </p:sp>
      <p:sp>
        <p:nvSpPr>
          <p:cNvPr id="5" name="Title 1">
            <a:extLst>
              <a:ext uri="{FF2B5EF4-FFF2-40B4-BE49-F238E27FC236}">
                <a16:creationId xmlns:a16="http://schemas.microsoft.com/office/drawing/2014/main" id="{7E2C9FDF-72AA-4441-9CBE-8066F85EFE8F}"/>
              </a:ext>
            </a:extLst>
          </p:cNvPr>
          <p:cNvSpPr>
            <a:spLocks noGrp="1"/>
          </p:cNvSpPr>
          <p:nvPr>
            <p:ph type="title"/>
          </p:nvPr>
        </p:nvSpPr>
        <p:spPr>
          <a:xfrm>
            <a:off x="457200" y="2857500"/>
            <a:ext cx="8229600" cy="1143000"/>
          </a:xfrm>
        </p:spPr>
        <p:txBody>
          <a:bodyPr>
            <a:normAutofit fontScale="90000"/>
          </a:bodyPr>
          <a:lstStyle/>
          <a:p>
            <a:pPr algn="ctr"/>
            <a:r>
              <a:rPr lang="en-US" dirty="0">
                <a:solidFill>
                  <a:srgbClr val="0432FF"/>
                </a:solidFill>
              </a:rPr>
              <a:t>Software performance metrics</a:t>
            </a:r>
          </a:p>
        </p:txBody>
      </p:sp>
    </p:spTree>
    <p:extLst>
      <p:ext uri="{BB962C8B-B14F-4D97-AF65-F5344CB8AC3E}">
        <p14:creationId xmlns:p14="http://schemas.microsoft.com/office/powerpoint/2010/main" val="29238564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483F6-9948-694E-BF7E-FB94F6171D44}"/>
              </a:ext>
            </a:extLst>
          </p:cNvPr>
          <p:cNvSpPr>
            <a:spLocks noGrp="1"/>
          </p:cNvSpPr>
          <p:nvPr>
            <p:ph type="title"/>
          </p:nvPr>
        </p:nvSpPr>
        <p:spPr/>
        <p:txBody>
          <a:bodyPr>
            <a:normAutofit fontScale="90000"/>
          </a:bodyPr>
          <a:lstStyle/>
          <a:p>
            <a:r>
              <a:rPr lang="en-US" dirty="0"/>
              <a:t>Measurements: Basic concepts</a:t>
            </a:r>
          </a:p>
        </p:txBody>
      </p:sp>
      <p:sp>
        <p:nvSpPr>
          <p:cNvPr id="3" name="Content Placeholder 2">
            <a:extLst>
              <a:ext uri="{FF2B5EF4-FFF2-40B4-BE49-F238E27FC236}">
                <a16:creationId xmlns:a16="http://schemas.microsoft.com/office/drawing/2014/main" id="{A92BA0CF-03A1-5947-979A-4C0BDF6703FB}"/>
              </a:ext>
            </a:extLst>
          </p:cNvPr>
          <p:cNvSpPr>
            <a:spLocks noGrp="1"/>
          </p:cNvSpPr>
          <p:nvPr>
            <p:ph idx="1"/>
          </p:nvPr>
        </p:nvSpPr>
        <p:spPr>
          <a:xfrm>
            <a:off x="628650" y="1825625"/>
            <a:ext cx="7289665" cy="4351338"/>
          </a:xfrm>
        </p:spPr>
        <p:txBody>
          <a:bodyPr>
            <a:normAutofit fontScale="85000" lnSpcReduction="20000"/>
          </a:bodyPr>
          <a:lstStyle/>
          <a:p>
            <a:r>
              <a:rPr lang="en-US" b="1" dirty="0"/>
              <a:t>Objectives</a:t>
            </a:r>
            <a:r>
              <a:rPr lang="en-US" dirty="0"/>
              <a:t>: </a:t>
            </a:r>
          </a:p>
          <a:p>
            <a:pPr lvl="1"/>
            <a:r>
              <a:rPr lang="en-US" dirty="0"/>
              <a:t>Evaluate compliance with </a:t>
            </a:r>
            <a:r>
              <a:rPr lang="en-US" dirty="0">
                <a:solidFill>
                  <a:srgbClr val="FF0000"/>
                </a:solidFill>
              </a:rPr>
              <a:t>performance targets</a:t>
            </a:r>
            <a:r>
              <a:rPr lang="en-US" dirty="0"/>
              <a:t>.</a:t>
            </a:r>
          </a:p>
          <a:p>
            <a:pPr lvl="1"/>
            <a:r>
              <a:rPr lang="en-US" dirty="0"/>
              <a:t>Provide input data for </a:t>
            </a:r>
            <a:r>
              <a:rPr lang="en-US" dirty="0">
                <a:solidFill>
                  <a:srgbClr val="FF0000"/>
                </a:solidFill>
              </a:rPr>
              <a:t>SPE models</a:t>
            </a:r>
            <a:r>
              <a:rPr lang="en-US" dirty="0"/>
              <a:t>, to verify and validate models.</a:t>
            </a:r>
          </a:p>
          <a:p>
            <a:pPr lvl="1"/>
            <a:r>
              <a:rPr lang="en-US" dirty="0">
                <a:solidFill>
                  <a:srgbClr val="FF0000"/>
                </a:solidFill>
              </a:rPr>
              <a:t>Monitor performance</a:t>
            </a:r>
            <a:r>
              <a:rPr lang="en-US" dirty="0"/>
              <a:t> during the software lifecycle.</a:t>
            </a:r>
          </a:p>
          <a:p>
            <a:r>
              <a:rPr lang="en-US" b="1" dirty="0"/>
              <a:t>Static and dynamic measurements</a:t>
            </a:r>
          </a:p>
          <a:p>
            <a:pPr lvl="1"/>
            <a:r>
              <a:rPr lang="en-US" dirty="0">
                <a:solidFill>
                  <a:srgbClr val="FF0000"/>
                </a:solidFill>
              </a:rPr>
              <a:t>Static</a:t>
            </a:r>
            <a:r>
              <a:rPr lang="en-US" dirty="0"/>
              <a:t>: No need to run the system.</a:t>
            </a:r>
          </a:p>
          <a:p>
            <a:pPr lvl="1"/>
            <a:r>
              <a:rPr lang="en-US" dirty="0">
                <a:solidFill>
                  <a:srgbClr val="FF0000"/>
                </a:solidFill>
              </a:rPr>
              <a:t>Dynamic</a:t>
            </a:r>
            <a:r>
              <a:rPr lang="en-US" dirty="0"/>
              <a:t>: The system must be running during the measurement.</a:t>
            </a:r>
          </a:p>
          <a:p>
            <a:pPr lvl="2"/>
            <a:r>
              <a:rPr lang="en-US" dirty="0"/>
              <a:t>Performance measures are quite dynamic. </a:t>
            </a:r>
          </a:p>
          <a:p>
            <a:r>
              <a:rPr lang="en-US" b="1" dirty="0"/>
              <a:t>Internal and external measurements</a:t>
            </a:r>
          </a:p>
          <a:p>
            <a:pPr lvl="1"/>
            <a:r>
              <a:rPr lang="en-US" dirty="0">
                <a:solidFill>
                  <a:srgbClr val="FF0000"/>
                </a:solidFill>
              </a:rPr>
              <a:t>Internal</a:t>
            </a:r>
            <a:r>
              <a:rPr lang="en-US" dirty="0"/>
              <a:t>: Code to detect events and record performance data must be inserted into the system code.</a:t>
            </a:r>
          </a:p>
          <a:p>
            <a:pPr lvl="1"/>
            <a:r>
              <a:rPr lang="en-US" dirty="0">
                <a:solidFill>
                  <a:srgbClr val="FF0000"/>
                </a:solidFill>
              </a:rPr>
              <a:t>External</a:t>
            </a:r>
            <a:r>
              <a:rPr lang="en-US" dirty="0"/>
              <a:t>: The software that measures is independent of the software that is measured.</a:t>
            </a:r>
          </a:p>
        </p:txBody>
      </p:sp>
      <p:sp>
        <p:nvSpPr>
          <p:cNvPr id="4" name="Slide Number Placeholder 3">
            <a:extLst>
              <a:ext uri="{FF2B5EF4-FFF2-40B4-BE49-F238E27FC236}">
                <a16:creationId xmlns:a16="http://schemas.microsoft.com/office/drawing/2014/main" id="{FE8F4F2C-B689-7147-9839-EC35A74FD8C5}"/>
              </a:ext>
            </a:extLst>
          </p:cNvPr>
          <p:cNvSpPr>
            <a:spLocks noGrp="1"/>
          </p:cNvSpPr>
          <p:nvPr>
            <p:ph type="sldNum" sz="quarter" idx="12"/>
          </p:nvPr>
        </p:nvSpPr>
        <p:spPr/>
        <p:txBody>
          <a:bodyPr/>
          <a:lstStyle/>
          <a:p>
            <a:fld id="{16D6CE68-A2D0-4148-AD8B-3294DC4CB750}" type="slidenum">
              <a:rPr lang="en-US" smtClean="0"/>
              <a:t>71</a:t>
            </a:fld>
            <a:endParaRPr lang="en-US" dirty="0"/>
          </a:p>
        </p:txBody>
      </p:sp>
      <p:pic>
        <p:nvPicPr>
          <p:cNvPr id="3074" name="Picture 2" descr="How Are Fifth Wheel Lengths Measured? Cab Included? - Camper Report">
            <a:extLst>
              <a:ext uri="{FF2B5EF4-FFF2-40B4-BE49-F238E27FC236}">
                <a16:creationId xmlns:a16="http://schemas.microsoft.com/office/drawing/2014/main" id="{645A4C42-0C3D-C941-B94B-BD86C1A0DD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606" t="13381" r="11395" b="13028"/>
          <a:stretch/>
        </p:blipFill>
        <p:spPr bwMode="auto">
          <a:xfrm>
            <a:off x="6912422" y="3087556"/>
            <a:ext cx="2221850" cy="1620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9838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7D057-344A-8B49-BDF7-721BB34ECAF4}"/>
              </a:ext>
            </a:extLst>
          </p:cNvPr>
          <p:cNvSpPr>
            <a:spLocks noGrp="1"/>
          </p:cNvSpPr>
          <p:nvPr>
            <p:ph type="title"/>
          </p:nvPr>
        </p:nvSpPr>
        <p:spPr/>
        <p:txBody>
          <a:bodyPr/>
          <a:lstStyle/>
          <a:p>
            <a:r>
              <a:rPr lang="en-US" dirty="0"/>
              <a:t>Measurements: Process</a:t>
            </a:r>
          </a:p>
        </p:txBody>
      </p:sp>
      <p:sp>
        <p:nvSpPr>
          <p:cNvPr id="3" name="Content Placeholder 2">
            <a:extLst>
              <a:ext uri="{FF2B5EF4-FFF2-40B4-BE49-F238E27FC236}">
                <a16:creationId xmlns:a16="http://schemas.microsoft.com/office/drawing/2014/main" id="{3196ECFC-0D0D-5941-9D3F-804569864BAE}"/>
              </a:ext>
            </a:extLst>
          </p:cNvPr>
          <p:cNvSpPr>
            <a:spLocks noGrp="1"/>
          </p:cNvSpPr>
          <p:nvPr>
            <p:ph idx="1"/>
          </p:nvPr>
        </p:nvSpPr>
        <p:spPr/>
        <p:txBody>
          <a:bodyPr>
            <a:normAutofit/>
          </a:bodyPr>
          <a:lstStyle/>
          <a:p>
            <a:pPr marL="514350" indent="-514350">
              <a:buFont typeface="+mj-lt"/>
              <a:buAutoNum type="arabicPeriod"/>
            </a:pPr>
            <a:r>
              <a:rPr lang="en-US" sz="2400" dirty="0"/>
              <a:t>Understand the </a:t>
            </a:r>
            <a:r>
              <a:rPr lang="en-US" sz="2400" dirty="0">
                <a:solidFill>
                  <a:srgbClr val="FF0000"/>
                </a:solidFill>
              </a:rPr>
              <a:t>objective</a:t>
            </a:r>
            <a:r>
              <a:rPr lang="en-US" sz="2400" dirty="0"/>
              <a:t> of the measurement (questions and hypothesis).</a:t>
            </a:r>
          </a:p>
          <a:p>
            <a:pPr marL="514350" indent="-514350">
              <a:buFont typeface="+mj-lt"/>
              <a:buAutoNum type="arabicPeriod"/>
            </a:pPr>
            <a:r>
              <a:rPr lang="en-US" sz="2400" dirty="0"/>
              <a:t>Identify the </a:t>
            </a:r>
            <a:r>
              <a:rPr lang="en-US" sz="2400" dirty="0">
                <a:solidFill>
                  <a:srgbClr val="FF0000"/>
                </a:solidFill>
              </a:rPr>
              <a:t>data needed</a:t>
            </a:r>
            <a:r>
              <a:rPr lang="en-US" sz="2400" dirty="0"/>
              <a:t> to answer these questions, collection </a:t>
            </a:r>
            <a:r>
              <a:rPr lang="en-US" sz="2400" dirty="0">
                <a:solidFill>
                  <a:srgbClr val="FF0000"/>
                </a:solidFill>
              </a:rPr>
              <a:t>tools</a:t>
            </a:r>
            <a:r>
              <a:rPr lang="en-US" sz="2400" dirty="0"/>
              <a:t> and measurement </a:t>
            </a:r>
            <a:r>
              <a:rPr lang="en-US" sz="2400" dirty="0">
                <a:solidFill>
                  <a:srgbClr val="FF0000"/>
                </a:solidFill>
              </a:rPr>
              <a:t>techniques</a:t>
            </a:r>
            <a:r>
              <a:rPr lang="en-US" sz="2400" dirty="0"/>
              <a:t>.</a:t>
            </a:r>
          </a:p>
          <a:p>
            <a:pPr marL="514350" indent="-514350">
              <a:buFont typeface="+mj-lt"/>
              <a:buAutoNum type="arabicPeriod"/>
            </a:pPr>
            <a:r>
              <a:rPr lang="en-US" sz="2400" dirty="0"/>
              <a:t>Identify experimental </a:t>
            </a:r>
            <a:r>
              <a:rPr lang="en-US" sz="2400" dirty="0">
                <a:solidFill>
                  <a:srgbClr val="FF0000"/>
                </a:solidFill>
              </a:rPr>
              <a:t>variables</a:t>
            </a:r>
            <a:r>
              <a:rPr lang="en-US" sz="2400" dirty="0"/>
              <a:t> and </a:t>
            </a:r>
            <a:r>
              <a:rPr lang="en-US" sz="2400" dirty="0">
                <a:solidFill>
                  <a:srgbClr val="FF0000"/>
                </a:solidFill>
              </a:rPr>
              <a:t>controls</a:t>
            </a:r>
            <a:r>
              <a:rPr lang="en-US" sz="2400" dirty="0"/>
              <a:t>.</a:t>
            </a:r>
          </a:p>
          <a:p>
            <a:pPr marL="514350" indent="-514350">
              <a:buFont typeface="+mj-lt"/>
              <a:buAutoNum type="arabicPeriod"/>
            </a:pPr>
            <a:r>
              <a:rPr lang="en-US" sz="2400" dirty="0"/>
              <a:t>Define the </a:t>
            </a:r>
            <a:r>
              <a:rPr lang="en-US" sz="2400" dirty="0">
                <a:solidFill>
                  <a:srgbClr val="FF0000"/>
                </a:solidFill>
              </a:rPr>
              <a:t>test cases</a:t>
            </a:r>
            <a:r>
              <a:rPr lang="en-US" sz="2400" dirty="0"/>
              <a:t>: workload, software component and environment for each test.</a:t>
            </a:r>
          </a:p>
          <a:p>
            <a:pPr marL="514350" indent="-514350">
              <a:buFont typeface="+mj-lt"/>
              <a:buAutoNum type="arabicPeriod"/>
            </a:pPr>
            <a:r>
              <a:rPr lang="en-US" sz="2400" dirty="0">
                <a:solidFill>
                  <a:srgbClr val="FF0000"/>
                </a:solidFill>
              </a:rPr>
              <a:t>Run the tests</a:t>
            </a:r>
            <a:r>
              <a:rPr lang="en-US" sz="2400" dirty="0"/>
              <a:t> and collect the data.</a:t>
            </a:r>
          </a:p>
          <a:p>
            <a:pPr marL="514350" indent="-514350">
              <a:buFont typeface="+mj-lt"/>
              <a:buAutoNum type="arabicPeriod"/>
            </a:pPr>
            <a:r>
              <a:rPr lang="en-US" sz="2400" dirty="0">
                <a:solidFill>
                  <a:srgbClr val="FF0000"/>
                </a:solidFill>
              </a:rPr>
              <a:t>Analyze</a:t>
            </a:r>
            <a:r>
              <a:rPr lang="en-US" sz="2400" dirty="0"/>
              <a:t>, </a:t>
            </a:r>
            <a:r>
              <a:rPr lang="en-US" sz="2400" dirty="0">
                <a:solidFill>
                  <a:srgbClr val="FF0000"/>
                </a:solidFill>
              </a:rPr>
              <a:t>interpret</a:t>
            </a:r>
            <a:r>
              <a:rPr lang="en-US" sz="2400" dirty="0"/>
              <a:t>, present the results.</a:t>
            </a:r>
          </a:p>
        </p:txBody>
      </p:sp>
      <p:sp>
        <p:nvSpPr>
          <p:cNvPr id="4" name="Slide Number Placeholder 3">
            <a:extLst>
              <a:ext uri="{FF2B5EF4-FFF2-40B4-BE49-F238E27FC236}">
                <a16:creationId xmlns:a16="http://schemas.microsoft.com/office/drawing/2014/main" id="{E2C0A474-C9F0-A54F-BD24-E6394716527E}"/>
              </a:ext>
            </a:extLst>
          </p:cNvPr>
          <p:cNvSpPr>
            <a:spLocks noGrp="1"/>
          </p:cNvSpPr>
          <p:nvPr>
            <p:ph type="sldNum" sz="quarter" idx="12"/>
          </p:nvPr>
        </p:nvSpPr>
        <p:spPr/>
        <p:txBody>
          <a:bodyPr/>
          <a:lstStyle/>
          <a:p>
            <a:fld id="{16D6CE68-A2D0-4148-AD8B-3294DC4CB750}" type="slidenum">
              <a:rPr lang="en-US" smtClean="0"/>
              <a:t>72</a:t>
            </a:fld>
            <a:endParaRPr lang="en-US" dirty="0"/>
          </a:p>
        </p:txBody>
      </p:sp>
    </p:spTree>
    <p:extLst>
      <p:ext uri="{BB962C8B-B14F-4D97-AF65-F5344CB8AC3E}">
        <p14:creationId xmlns:p14="http://schemas.microsoft.com/office/powerpoint/2010/main" val="32308195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AFA3-96A5-184A-923F-8CF124980860}"/>
              </a:ext>
            </a:extLst>
          </p:cNvPr>
          <p:cNvSpPr>
            <a:spLocks noGrp="1"/>
          </p:cNvSpPr>
          <p:nvPr>
            <p:ph type="title"/>
          </p:nvPr>
        </p:nvSpPr>
        <p:spPr/>
        <p:txBody>
          <a:bodyPr>
            <a:normAutofit/>
          </a:bodyPr>
          <a:lstStyle/>
          <a:p>
            <a:r>
              <a:rPr lang="en-US" sz="3600" dirty="0"/>
              <a:t>Measurements: Example - Exercise</a:t>
            </a:r>
          </a:p>
        </p:txBody>
      </p:sp>
      <p:sp>
        <p:nvSpPr>
          <p:cNvPr id="3" name="Content Placeholder 2">
            <a:extLst>
              <a:ext uri="{FF2B5EF4-FFF2-40B4-BE49-F238E27FC236}">
                <a16:creationId xmlns:a16="http://schemas.microsoft.com/office/drawing/2014/main" id="{EE7B701F-E68A-B34D-B50D-A5C43B213B22}"/>
              </a:ext>
            </a:extLst>
          </p:cNvPr>
          <p:cNvSpPr>
            <a:spLocks noGrp="1"/>
          </p:cNvSpPr>
          <p:nvPr>
            <p:ph idx="1"/>
          </p:nvPr>
        </p:nvSpPr>
        <p:spPr/>
        <p:txBody>
          <a:bodyPr>
            <a:normAutofit/>
          </a:bodyPr>
          <a:lstStyle/>
          <a:p>
            <a:r>
              <a:rPr lang="en-US" sz="2400" dirty="0"/>
              <a:t>You need to develop a system that needs a sorting functionality. You have to choose between an existing solution or to develop the functionality from scratch.</a:t>
            </a:r>
          </a:p>
          <a:p>
            <a:endParaRPr lang="en-US" sz="2400" dirty="0"/>
          </a:p>
          <a:p>
            <a:r>
              <a:rPr lang="en-US" sz="2400" dirty="0"/>
              <a:t>Define the plan of measurements to evaluate the two options.</a:t>
            </a:r>
          </a:p>
        </p:txBody>
      </p:sp>
      <p:sp>
        <p:nvSpPr>
          <p:cNvPr id="4" name="Slide Number Placeholder 3">
            <a:extLst>
              <a:ext uri="{FF2B5EF4-FFF2-40B4-BE49-F238E27FC236}">
                <a16:creationId xmlns:a16="http://schemas.microsoft.com/office/drawing/2014/main" id="{5559B6E7-77AC-F440-9355-D34F53B378D5}"/>
              </a:ext>
            </a:extLst>
          </p:cNvPr>
          <p:cNvSpPr>
            <a:spLocks noGrp="1"/>
          </p:cNvSpPr>
          <p:nvPr>
            <p:ph type="sldNum" sz="quarter" idx="12"/>
          </p:nvPr>
        </p:nvSpPr>
        <p:spPr/>
        <p:txBody>
          <a:bodyPr/>
          <a:lstStyle/>
          <a:p>
            <a:fld id="{16D6CE68-A2D0-4148-AD8B-3294DC4CB750}" type="slidenum">
              <a:rPr lang="en-US" smtClean="0"/>
              <a:t>73</a:t>
            </a:fld>
            <a:endParaRPr lang="en-US" dirty="0"/>
          </a:p>
        </p:txBody>
      </p:sp>
      <p:pic>
        <p:nvPicPr>
          <p:cNvPr id="4098" name="Picture 2" descr="Sorting Algorithms | Brilliant Math &amp; Science Wiki">
            <a:extLst>
              <a:ext uri="{FF2B5EF4-FFF2-40B4-BE49-F238E27FC236}">
                <a16:creationId xmlns:a16="http://schemas.microsoft.com/office/drawing/2014/main" id="{BE21F17E-6294-A649-BE24-4E76B2B5BE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4488" b="9101"/>
          <a:stretch/>
        </p:blipFill>
        <p:spPr bwMode="auto">
          <a:xfrm>
            <a:off x="1867710" y="4815191"/>
            <a:ext cx="4396901" cy="1147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8704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8CFC8-86CA-EF4C-9A26-4694F99A831E}"/>
              </a:ext>
            </a:extLst>
          </p:cNvPr>
          <p:cNvSpPr>
            <a:spLocks noGrp="1"/>
          </p:cNvSpPr>
          <p:nvPr>
            <p:ph type="title"/>
          </p:nvPr>
        </p:nvSpPr>
        <p:spPr/>
        <p:txBody>
          <a:bodyPr>
            <a:normAutofit/>
          </a:bodyPr>
          <a:lstStyle/>
          <a:p>
            <a:r>
              <a:rPr lang="en-US" sz="3600" dirty="0"/>
              <a:t>Measurements: Sorting Component</a:t>
            </a:r>
          </a:p>
        </p:txBody>
      </p:sp>
      <p:sp>
        <p:nvSpPr>
          <p:cNvPr id="3" name="Content Placeholder 2">
            <a:extLst>
              <a:ext uri="{FF2B5EF4-FFF2-40B4-BE49-F238E27FC236}">
                <a16:creationId xmlns:a16="http://schemas.microsoft.com/office/drawing/2014/main" id="{D282D3E8-DBC9-7048-909D-1E2B4972DA60}"/>
              </a:ext>
            </a:extLst>
          </p:cNvPr>
          <p:cNvSpPr>
            <a:spLocks noGrp="1"/>
          </p:cNvSpPr>
          <p:nvPr>
            <p:ph idx="1"/>
          </p:nvPr>
        </p:nvSpPr>
        <p:spPr/>
        <p:txBody>
          <a:bodyPr>
            <a:normAutofit fontScale="62500" lnSpcReduction="20000"/>
          </a:bodyPr>
          <a:lstStyle/>
          <a:p>
            <a:r>
              <a:rPr lang="en-US" b="1" dirty="0"/>
              <a:t>Objective</a:t>
            </a:r>
            <a:r>
              <a:rPr lang="en-US" dirty="0"/>
              <a:t>: To use a standard sorting algorithm or to develop a personalized algorithm.</a:t>
            </a:r>
          </a:p>
          <a:p>
            <a:r>
              <a:rPr lang="en-US" b="1" dirty="0"/>
              <a:t>Data collection</a:t>
            </a:r>
            <a:r>
              <a:rPr lang="en-US" dirty="0"/>
              <a:t>:</a:t>
            </a:r>
          </a:p>
          <a:p>
            <a:pPr lvl="1"/>
            <a:r>
              <a:rPr lang="en-US" dirty="0"/>
              <a:t>Measure the resource requirements (CPU, disk, memory) for each algorithm.</a:t>
            </a:r>
          </a:p>
          <a:p>
            <a:pPr lvl="1"/>
            <a:r>
              <a:rPr lang="en-US" dirty="0"/>
              <a:t>Use a system to record events.</a:t>
            </a:r>
          </a:p>
          <a:p>
            <a:pPr lvl="1"/>
            <a:r>
              <a:rPr lang="en-US" dirty="0"/>
              <a:t>Evaluate the measurement overload on the performance of the measured system.</a:t>
            </a:r>
          </a:p>
          <a:p>
            <a:r>
              <a:rPr lang="en-US" b="1" dirty="0"/>
              <a:t>Experimental variables</a:t>
            </a:r>
            <a:r>
              <a:rPr lang="en-US" dirty="0"/>
              <a:t>:</a:t>
            </a:r>
          </a:p>
          <a:p>
            <a:pPr lvl="1"/>
            <a:r>
              <a:rPr lang="en-US" dirty="0"/>
              <a:t>Number of items</a:t>
            </a:r>
          </a:p>
          <a:p>
            <a:pPr lvl="1"/>
            <a:r>
              <a:rPr lang="en-US" dirty="0"/>
              <a:t>Item size</a:t>
            </a:r>
          </a:p>
          <a:p>
            <a:pPr lvl="1"/>
            <a:r>
              <a:rPr lang="en-US" dirty="0"/>
              <a:t>Order of original data</a:t>
            </a:r>
          </a:p>
          <a:p>
            <a:pPr lvl="1"/>
            <a:r>
              <a:rPr lang="en-US" dirty="0"/>
              <a:t>The sorting algorithm</a:t>
            </a:r>
          </a:p>
          <a:p>
            <a:r>
              <a:rPr lang="en-US" b="1" dirty="0"/>
              <a:t>Test cases</a:t>
            </a:r>
            <a:r>
              <a:rPr lang="en-US" dirty="0"/>
              <a:t>:</a:t>
            </a:r>
          </a:p>
          <a:p>
            <a:pPr lvl="1"/>
            <a:r>
              <a:rPr lang="en-US" dirty="0"/>
              <a:t>List length: 36, </a:t>
            </a:r>
            <a:r>
              <a:rPr lang="en-US" altLang="zh-CN" dirty="0"/>
              <a:t>random ordered numbers</a:t>
            </a:r>
            <a:endParaRPr lang="en-US" dirty="0"/>
          </a:p>
          <a:p>
            <a:pPr lvl="1"/>
            <a:r>
              <a:rPr lang="en-US" dirty="0"/>
              <a:t>List length: 2000, </a:t>
            </a:r>
            <a:r>
              <a:rPr lang="en-US" altLang="zh-CN" dirty="0"/>
              <a:t>random ordered numbers </a:t>
            </a:r>
          </a:p>
          <a:p>
            <a:pPr lvl="1"/>
            <a:r>
              <a:rPr lang="en-US" dirty="0"/>
              <a:t>List length: 8400, </a:t>
            </a:r>
            <a:r>
              <a:rPr lang="en-US" altLang="zh-CN" dirty="0"/>
              <a:t>random ordered numbers </a:t>
            </a:r>
          </a:p>
          <a:p>
            <a:r>
              <a:rPr lang="en-US" b="1" dirty="0"/>
              <a:t>Run the tests</a:t>
            </a:r>
            <a:r>
              <a:rPr lang="en-US" dirty="0"/>
              <a:t>: Run each test cases several times.</a:t>
            </a:r>
          </a:p>
        </p:txBody>
      </p:sp>
      <p:sp>
        <p:nvSpPr>
          <p:cNvPr id="4" name="Slide Number Placeholder 3">
            <a:extLst>
              <a:ext uri="{FF2B5EF4-FFF2-40B4-BE49-F238E27FC236}">
                <a16:creationId xmlns:a16="http://schemas.microsoft.com/office/drawing/2014/main" id="{1475E33A-A203-C542-A326-593C417463CB}"/>
              </a:ext>
            </a:extLst>
          </p:cNvPr>
          <p:cNvSpPr>
            <a:spLocks noGrp="1"/>
          </p:cNvSpPr>
          <p:nvPr>
            <p:ph type="sldNum" sz="quarter" idx="12"/>
          </p:nvPr>
        </p:nvSpPr>
        <p:spPr/>
        <p:txBody>
          <a:bodyPr/>
          <a:lstStyle/>
          <a:p>
            <a:fld id="{16D6CE68-A2D0-4148-AD8B-3294DC4CB750}" type="slidenum">
              <a:rPr lang="en-US" smtClean="0"/>
              <a:t>74</a:t>
            </a:fld>
            <a:endParaRPr lang="en-US" dirty="0"/>
          </a:p>
        </p:txBody>
      </p:sp>
    </p:spTree>
    <p:extLst>
      <p:ext uri="{BB962C8B-B14F-4D97-AF65-F5344CB8AC3E}">
        <p14:creationId xmlns:p14="http://schemas.microsoft.com/office/powerpoint/2010/main" val="3014481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791D-E4E5-B448-8099-D444F50B35DD}"/>
              </a:ext>
            </a:extLst>
          </p:cNvPr>
          <p:cNvSpPr>
            <a:spLocks noGrp="1"/>
          </p:cNvSpPr>
          <p:nvPr>
            <p:ph type="title"/>
          </p:nvPr>
        </p:nvSpPr>
        <p:spPr/>
        <p:txBody>
          <a:bodyPr/>
          <a:lstStyle/>
          <a:p>
            <a:r>
              <a:rPr lang="en-US" dirty="0"/>
              <a:t>Measurements: Data Type</a:t>
            </a:r>
          </a:p>
        </p:txBody>
      </p:sp>
      <p:sp>
        <p:nvSpPr>
          <p:cNvPr id="3" name="Content Placeholder 2">
            <a:extLst>
              <a:ext uri="{FF2B5EF4-FFF2-40B4-BE49-F238E27FC236}">
                <a16:creationId xmlns:a16="http://schemas.microsoft.com/office/drawing/2014/main" id="{91048B92-5119-D149-B0FC-11B997C730A6}"/>
              </a:ext>
            </a:extLst>
          </p:cNvPr>
          <p:cNvSpPr>
            <a:spLocks noGrp="1"/>
          </p:cNvSpPr>
          <p:nvPr>
            <p:ph idx="1"/>
          </p:nvPr>
        </p:nvSpPr>
        <p:spPr>
          <a:xfrm>
            <a:off x="628650" y="1825625"/>
            <a:ext cx="7386941" cy="4351338"/>
          </a:xfrm>
        </p:spPr>
        <p:txBody>
          <a:bodyPr>
            <a:normAutofit fontScale="70000" lnSpcReduction="20000"/>
          </a:bodyPr>
          <a:lstStyle/>
          <a:p>
            <a:r>
              <a:rPr lang="en-US" b="1" dirty="0"/>
              <a:t>Workload data</a:t>
            </a:r>
            <a:r>
              <a:rPr lang="en-US" dirty="0"/>
              <a:t>: number, rate and query patterns</a:t>
            </a:r>
          </a:p>
          <a:p>
            <a:r>
              <a:rPr lang="en-US" b="1" dirty="0"/>
              <a:t>Data characteristics</a:t>
            </a:r>
            <a:r>
              <a:rPr lang="en-US" dirty="0"/>
              <a:t>: number and size of data, frequency of queries for data</a:t>
            </a:r>
          </a:p>
          <a:p>
            <a:r>
              <a:rPr lang="en-US" b="1" dirty="0"/>
              <a:t>Execution characteristics</a:t>
            </a:r>
            <a:r>
              <a:rPr lang="en-US" dirty="0"/>
              <a:t>:</a:t>
            </a:r>
          </a:p>
          <a:p>
            <a:pPr lvl="1"/>
            <a:r>
              <a:rPr lang="en-US" dirty="0"/>
              <a:t>Path characteristics: number of executions for each important path, number of repetitions of loops, probability of execution of conditional paths.</a:t>
            </a:r>
          </a:p>
          <a:p>
            <a:pPr lvl="1"/>
            <a:r>
              <a:rPr lang="en-US" dirty="0"/>
              <a:t>Software resource usage: number of requests for each software resource, average execution time.</a:t>
            </a:r>
          </a:p>
          <a:p>
            <a:pPr lvl="1"/>
            <a:r>
              <a:rPr lang="en-US" dirty="0"/>
              <a:t>Processing overload: the time of processing resources (CPU, disk, memory) required by software resources.</a:t>
            </a:r>
          </a:p>
          <a:p>
            <a:r>
              <a:rPr lang="en-US" b="1" dirty="0"/>
              <a:t>System usage</a:t>
            </a:r>
            <a:r>
              <a:rPr lang="en-US" dirty="0"/>
              <a:t>:</a:t>
            </a:r>
          </a:p>
          <a:p>
            <a:pPr lvl="1"/>
            <a:r>
              <a:rPr lang="en-US" dirty="0"/>
              <a:t>Response time</a:t>
            </a:r>
          </a:p>
          <a:p>
            <a:pPr lvl="1"/>
            <a:r>
              <a:rPr lang="en-US" dirty="0"/>
              <a:t>Throughput</a:t>
            </a:r>
          </a:p>
          <a:p>
            <a:pPr lvl="1"/>
            <a:r>
              <a:rPr lang="en-US" dirty="0"/>
              <a:t>Use of processing resources: processing time + waiting time</a:t>
            </a:r>
          </a:p>
          <a:p>
            <a:pPr lvl="1"/>
            <a:r>
              <a:rPr lang="en-US" dirty="0"/>
              <a:t>Resource utilization: percentage of busy time</a:t>
            </a:r>
          </a:p>
          <a:p>
            <a:pPr lvl="1"/>
            <a:r>
              <a:rPr lang="en-US" dirty="0"/>
              <a:t>Resource queue length: number of tasks waiting to be served.</a:t>
            </a:r>
          </a:p>
        </p:txBody>
      </p:sp>
      <p:sp>
        <p:nvSpPr>
          <p:cNvPr id="4" name="Slide Number Placeholder 3">
            <a:extLst>
              <a:ext uri="{FF2B5EF4-FFF2-40B4-BE49-F238E27FC236}">
                <a16:creationId xmlns:a16="http://schemas.microsoft.com/office/drawing/2014/main" id="{F4C3E5B1-8F48-754A-AB81-82550CA636BD}"/>
              </a:ext>
            </a:extLst>
          </p:cNvPr>
          <p:cNvSpPr>
            <a:spLocks noGrp="1"/>
          </p:cNvSpPr>
          <p:nvPr>
            <p:ph type="sldNum" sz="quarter" idx="12"/>
          </p:nvPr>
        </p:nvSpPr>
        <p:spPr/>
        <p:txBody>
          <a:bodyPr/>
          <a:lstStyle/>
          <a:p>
            <a:fld id="{16D6CE68-A2D0-4148-AD8B-3294DC4CB750}" type="slidenum">
              <a:rPr lang="en-US" smtClean="0"/>
              <a:t>75</a:t>
            </a:fld>
            <a:endParaRPr lang="en-US" dirty="0"/>
          </a:p>
        </p:txBody>
      </p:sp>
      <p:pic>
        <p:nvPicPr>
          <p:cNvPr id="2056" name="Picture 8" descr="Lessons Learned in Performance Testing">
            <a:extLst>
              <a:ext uri="{FF2B5EF4-FFF2-40B4-BE49-F238E27FC236}">
                <a16:creationId xmlns:a16="http://schemas.microsoft.com/office/drawing/2014/main" id="{ACDC4908-2FD2-424E-871D-D38241FFF9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62" t="14751" r="14922" b="31964"/>
          <a:stretch/>
        </p:blipFill>
        <p:spPr bwMode="auto">
          <a:xfrm rot="2824344">
            <a:off x="7116566" y="4866087"/>
            <a:ext cx="2213263" cy="1243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1782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Measurements: Bias</a:t>
            </a:r>
          </a:p>
        </p:txBody>
      </p:sp>
      <p:sp>
        <p:nvSpPr>
          <p:cNvPr id="3" name="Content Placeholder 2"/>
          <p:cNvSpPr>
            <a:spLocks noGrp="1"/>
          </p:cNvSpPr>
          <p:nvPr>
            <p:ph idx="1"/>
          </p:nvPr>
        </p:nvSpPr>
        <p:spPr>
          <a:xfrm>
            <a:off x="228600" y="1189037"/>
            <a:ext cx="8382000" cy="4525963"/>
          </a:xfrm>
        </p:spPr>
        <p:txBody>
          <a:bodyPr>
            <a:normAutofit/>
          </a:bodyPr>
          <a:lstStyle/>
          <a:p>
            <a:pPr marL="118872" indent="0" algn="just">
              <a:buNone/>
            </a:pPr>
            <a:r>
              <a:rPr lang="en-US" dirty="0">
                <a:latin typeface="Times" pitchFamily="18" charset="0"/>
              </a:rPr>
              <a:t>Measurement bias is hard to avoid and unpredictable. </a:t>
            </a:r>
          </a:p>
          <a:p>
            <a:pPr marL="347472" algn="just"/>
            <a:r>
              <a:rPr lang="en-US" b="1" u="sng" dirty="0">
                <a:latin typeface="Times" pitchFamily="18" charset="0"/>
              </a:rPr>
              <a:t>Example 1</a:t>
            </a:r>
            <a:r>
              <a:rPr lang="en-US" dirty="0">
                <a:latin typeface="Times" pitchFamily="18" charset="0"/>
              </a:rPr>
              <a:t>: How come the same application today runs faster compared with yesterday?</a:t>
            </a:r>
            <a:endParaRPr lang="en-US" b="1" u="sng" dirty="0">
              <a:latin typeface="Times" pitchFamily="18" charset="0"/>
            </a:endParaRPr>
          </a:p>
          <a:p>
            <a:pPr marL="347472" algn="just"/>
            <a:r>
              <a:rPr lang="en-US" b="1" u="sng" dirty="0">
                <a:latin typeface="Times" pitchFamily="18" charset="0"/>
              </a:rPr>
              <a:t>Example 2</a:t>
            </a:r>
            <a:r>
              <a:rPr lang="en-US" dirty="0">
                <a:latin typeface="Times" pitchFamily="18" charset="0"/>
              </a:rPr>
              <a:t>: Why the response time is very different when running the same binary under different user accounts?</a:t>
            </a:r>
          </a:p>
          <a:p>
            <a:pPr marL="347472" algn="just"/>
            <a:r>
              <a:rPr lang="en-US" b="1" u="sng" dirty="0">
                <a:latin typeface="Times" pitchFamily="18" charset="0"/>
              </a:rPr>
              <a:t>Example 3</a:t>
            </a:r>
            <a:r>
              <a:rPr lang="en-US" dirty="0">
                <a:latin typeface="Times" pitchFamily="18" charset="0"/>
              </a:rPr>
              <a:t>: Why the code optimization only works on my computer?</a:t>
            </a:r>
          </a:p>
          <a:p>
            <a:pPr marL="347472" algn="just"/>
            <a:endParaRPr lang="en-US" dirty="0">
              <a:latin typeface="Times" pitchFamily="18" charset="0"/>
            </a:endParaRPr>
          </a:p>
          <a:p>
            <a:pPr marL="347472" algn="just"/>
            <a:endParaRPr lang="en-US" dirty="0">
              <a:latin typeface="Times" pitchFamily="18" charset="0"/>
            </a:endParaRPr>
          </a:p>
          <a:p>
            <a:pPr marL="347472" algn="just"/>
            <a:endParaRPr lang="en-US" dirty="0">
              <a:latin typeface="Times" pitchFamily="18" charset="0"/>
            </a:endParaRPr>
          </a:p>
          <a:p>
            <a:pPr marL="347472"/>
            <a:endParaRPr lang="en-US" dirty="0">
              <a:latin typeface="Times" pitchFamily="18" charset="0"/>
            </a:endParaRPr>
          </a:p>
        </p:txBody>
      </p:sp>
      <p:sp>
        <p:nvSpPr>
          <p:cNvPr id="5" name="Text Box 4"/>
          <p:cNvSpPr txBox="1">
            <a:spLocks noChangeArrowheads="1"/>
          </p:cNvSpPr>
          <p:nvPr/>
        </p:nvSpPr>
        <p:spPr bwMode="auto">
          <a:xfrm>
            <a:off x="4940067" y="6457890"/>
            <a:ext cx="42130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50000"/>
              </a:spcBef>
              <a:buFontTx/>
              <a:buNone/>
            </a:pPr>
            <a:r>
              <a:rPr lang="en-US" altLang="en-US" sz="2000" b="1" dirty="0">
                <a:effectLst>
                  <a:outerShdw blurRad="50800" dist="38100" dir="2700000" algn="tl" rotWithShape="0">
                    <a:prstClr val="black">
                      <a:alpha val="40000"/>
                    </a:prstClr>
                  </a:outerShdw>
                </a:effectLst>
                <a:latin typeface="Palatino Linotype" pitchFamily="18" charset="0"/>
                <a:ea typeface="+mj-ea"/>
                <a:cs typeface="+mj-cs"/>
              </a:rPr>
              <a:t>[</a:t>
            </a:r>
            <a:r>
              <a:rPr lang="en-US" sz="2000" b="1" dirty="0" err="1">
                <a:effectLst>
                  <a:outerShdw blurRad="50800" dist="38100" dir="2700000" algn="tl" rotWithShape="0">
                    <a:prstClr val="black">
                      <a:alpha val="40000"/>
                    </a:prstClr>
                  </a:outerShdw>
                </a:effectLst>
                <a:latin typeface="Palatino Linotype" pitchFamily="18" charset="0"/>
                <a:ea typeface="+mj-ea"/>
                <a:cs typeface="+mj-cs"/>
              </a:rPr>
              <a:t>Mytkowicz</a:t>
            </a:r>
            <a:r>
              <a:rPr lang="en-US" sz="2000" b="1" dirty="0">
                <a:effectLst>
                  <a:outerShdw blurRad="50800" dist="38100" dir="2700000" algn="tl" rotWithShape="0">
                    <a:prstClr val="black">
                      <a:alpha val="40000"/>
                    </a:prstClr>
                  </a:outerShdw>
                </a:effectLst>
                <a:latin typeface="Palatino Linotype" pitchFamily="18" charset="0"/>
                <a:ea typeface="+mj-ea"/>
                <a:cs typeface="+mj-cs"/>
              </a:rPr>
              <a:t> </a:t>
            </a:r>
            <a:r>
              <a:rPr lang="en-US" altLang="en-US" sz="2000" b="1" dirty="0">
                <a:effectLst>
                  <a:outerShdw blurRad="50800" dist="38100" dir="2700000" algn="tl" rotWithShape="0">
                    <a:prstClr val="black">
                      <a:alpha val="40000"/>
                    </a:prstClr>
                  </a:outerShdw>
                </a:effectLst>
                <a:latin typeface="Palatino Linotype" pitchFamily="18" charset="0"/>
                <a:ea typeface="+mj-ea"/>
                <a:cs typeface="+mj-cs"/>
              </a:rPr>
              <a:t>et al., ASPLOS 2010]</a:t>
            </a:r>
          </a:p>
        </p:txBody>
      </p:sp>
      <p:sp>
        <p:nvSpPr>
          <p:cNvPr id="6" name="TextBox 5"/>
          <p:cNvSpPr txBox="1"/>
          <p:nvPr/>
        </p:nvSpPr>
        <p:spPr>
          <a:xfrm>
            <a:off x="2497511" y="5421738"/>
            <a:ext cx="4360489" cy="830997"/>
          </a:xfrm>
          <a:prstGeom prst="rect">
            <a:avLst/>
          </a:prstGeom>
          <a:noFill/>
        </p:spPr>
        <p:txBody>
          <a:bodyPr wrap="none" rtlCol="0">
            <a:spAutoFit/>
          </a:bodyPr>
          <a:lstStyle/>
          <a:p>
            <a:pPr marL="342900" indent="-342900">
              <a:buFont typeface="Arial" panose="020B0604020202020204" pitchFamily="34" charset="0"/>
              <a:buChar char="•"/>
            </a:pPr>
            <a:r>
              <a:rPr lang="en-US" sz="2400" b="1" dirty="0">
                <a:solidFill>
                  <a:srgbClr val="FF0000"/>
                </a:solidFill>
                <a:latin typeface="Times" pitchFamily="18" charset="0"/>
              </a:rPr>
              <a:t>Repeated measurement</a:t>
            </a:r>
          </a:p>
          <a:p>
            <a:pPr marL="342900" indent="-342900">
              <a:buFont typeface="Arial" panose="020B0604020202020204" pitchFamily="34" charset="0"/>
              <a:buChar char="•"/>
            </a:pPr>
            <a:r>
              <a:rPr lang="en-US" sz="2400" b="1" dirty="0">
                <a:solidFill>
                  <a:srgbClr val="FF0000"/>
                </a:solidFill>
                <a:latin typeface="Times" pitchFamily="18" charset="0"/>
              </a:rPr>
              <a:t>Randomize experiment setup</a:t>
            </a:r>
          </a:p>
        </p:txBody>
      </p:sp>
    </p:spTree>
    <p:extLst>
      <p:ext uri="{BB962C8B-B14F-4D97-AF65-F5344CB8AC3E}">
        <p14:creationId xmlns:p14="http://schemas.microsoft.com/office/powerpoint/2010/main" val="21304319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AA73E-3A86-0C4F-BFAE-F987B59B6078}"/>
              </a:ext>
            </a:extLst>
          </p:cNvPr>
          <p:cNvSpPr>
            <a:spLocks noGrp="1"/>
          </p:cNvSpPr>
          <p:nvPr>
            <p:ph type="title"/>
          </p:nvPr>
        </p:nvSpPr>
        <p:spPr/>
        <p:txBody>
          <a:bodyPr/>
          <a:lstStyle/>
          <a:p>
            <a:r>
              <a:rPr lang="en-US" dirty="0"/>
              <a:t>Measurements: Challenges</a:t>
            </a:r>
          </a:p>
        </p:txBody>
      </p:sp>
      <p:sp>
        <p:nvSpPr>
          <p:cNvPr id="3" name="Content Placeholder 2">
            <a:extLst>
              <a:ext uri="{FF2B5EF4-FFF2-40B4-BE49-F238E27FC236}">
                <a16:creationId xmlns:a16="http://schemas.microsoft.com/office/drawing/2014/main" id="{CEAAF345-BA2F-B949-8D78-D7118E21BE81}"/>
              </a:ext>
            </a:extLst>
          </p:cNvPr>
          <p:cNvSpPr>
            <a:spLocks noGrp="1"/>
          </p:cNvSpPr>
          <p:nvPr>
            <p:ph idx="1"/>
          </p:nvPr>
        </p:nvSpPr>
        <p:spPr/>
        <p:txBody>
          <a:bodyPr>
            <a:normAutofit/>
          </a:bodyPr>
          <a:lstStyle/>
          <a:p>
            <a:r>
              <a:rPr lang="en-US" b="1" dirty="0"/>
              <a:t>System disturbance</a:t>
            </a:r>
          </a:p>
          <a:p>
            <a:pPr lvl="1"/>
            <a:r>
              <a:rPr lang="en-US" dirty="0"/>
              <a:t>When the measurement system affects the performance of the system being measured.</a:t>
            </a:r>
          </a:p>
          <a:p>
            <a:r>
              <a:rPr lang="en-US" b="1" dirty="0"/>
              <a:t>Timing of measurements</a:t>
            </a:r>
          </a:p>
          <a:p>
            <a:pPr lvl="1"/>
            <a:r>
              <a:rPr lang="en-US" dirty="0"/>
              <a:t>Consider the operating system clock, sampling interval</a:t>
            </a:r>
          </a:p>
          <a:p>
            <a:r>
              <a:rPr lang="en-US" b="1" dirty="0"/>
              <a:t>Reproducible results</a:t>
            </a:r>
          </a:p>
          <a:p>
            <a:pPr lvl="1"/>
            <a:r>
              <a:rPr lang="en-US" dirty="0"/>
              <a:t>The system is not isolated and other operations affect monitoring and performance.</a:t>
            </a:r>
          </a:p>
          <a:p>
            <a:r>
              <a:rPr lang="en-US" b="1" dirty="0"/>
              <a:t>Workload generation</a:t>
            </a:r>
          </a:p>
        </p:txBody>
      </p:sp>
      <p:sp>
        <p:nvSpPr>
          <p:cNvPr id="4" name="Slide Number Placeholder 3">
            <a:extLst>
              <a:ext uri="{FF2B5EF4-FFF2-40B4-BE49-F238E27FC236}">
                <a16:creationId xmlns:a16="http://schemas.microsoft.com/office/drawing/2014/main" id="{79BD3135-127B-F348-B546-BF8199522AFE}"/>
              </a:ext>
            </a:extLst>
          </p:cNvPr>
          <p:cNvSpPr>
            <a:spLocks noGrp="1"/>
          </p:cNvSpPr>
          <p:nvPr>
            <p:ph type="sldNum" sz="quarter" idx="12"/>
          </p:nvPr>
        </p:nvSpPr>
        <p:spPr/>
        <p:txBody>
          <a:bodyPr/>
          <a:lstStyle/>
          <a:p>
            <a:fld id="{16D6CE68-A2D0-4148-AD8B-3294DC4CB750}" type="slidenum">
              <a:rPr lang="en-US" smtClean="0"/>
              <a:t>77</a:t>
            </a:fld>
            <a:endParaRPr lang="en-US" dirty="0"/>
          </a:p>
        </p:txBody>
      </p:sp>
    </p:spTree>
    <p:extLst>
      <p:ext uri="{BB962C8B-B14F-4D97-AF65-F5344CB8AC3E}">
        <p14:creationId xmlns:p14="http://schemas.microsoft.com/office/powerpoint/2010/main" val="9264893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1E05-2F6D-B447-A537-7AA8DC41BB3F}"/>
              </a:ext>
            </a:extLst>
          </p:cNvPr>
          <p:cNvSpPr>
            <a:spLocks noGrp="1"/>
          </p:cNvSpPr>
          <p:nvPr>
            <p:ph type="title"/>
          </p:nvPr>
        </p:nvSpPr>
        <p:spPr/>
        <p:txBody>
          <a:bodyPr/>
          <a:lstStyle/>
          <a:p>
            <a:r>
              <a:rPr lang="en-US" dirty="0"/>
              <a:t>Challenges of SPE</a:t>
            </a:r>
          </a:p>
        </p:txBody>
      </p:sp>
      <p:sp>
        <p:nvSpPr>
          <p:cNvPr id="3" name="Content Placeholder 2">
            <a:extLst>
              <a:ext uri="{FF2B5EF4-FFF2-40B4-BE49-F238E27FC236}">
                <a16:creationId xmlns:a16="http://schemas.microsoft.com/office/drawing/2014/main" id="{502086C5-1BCD-5D45-9059-D5875BFAF8BF}"/>
              </a:ext>
            </a:extLst>
          </p:cNvPr>
          <p:cNvSpPr>
            <a:spLocks noGrp="1"/>
          </p:cNvSpPr>
          <p:nvPr>
            <p:ph idx="1"/>
          </p:nvPr>
        </p:nvSpPr>
        <p:spPr/>
        <p:txBody>
          <a:bodyPr>
            <a:normAutofit fontScale="92500" lnSpcReduction="20000"/>
          </a:bodyPr>
          <a:lstStyle/>
          <a:p>
            <a:r>
              <a:rPr lang="en-US" dirty="0"/>
              <a:t>By promoting </a:t>
            </a:r>
            <a:r>
              <a:rPr lang="en-US" dirty="0">
                <a:solidFill>
                  <a:srgbClr val="FF0000"/>
                </a:solidFill>
              </a:rPr>
              <a:t>time to market and budget constraints</a:t>
            </a:r>
            <a:r>
              <a:rPr lang="en-US" dirty="0"/>
              <a:t>, the importance of SPE in the software lifecycle is reduced.</a:t>
            </a:r>
          </a:p>
          <a:p>
            <a:r>
              <a:rPr lang="en-US" dirty="0"/>
              <a:t>Performance is </a:t>
            </a:r>
            <a:r>
              <a:rPr lang="en-US" dirty="0">
                <a:solidFill>
                  <a:srgbClr val="FF0000"/>
                </a:solidFill>
              </a:rPr>
              <a:t>perceived by users</a:t>
            </a:r>
            <a:r>
              <a:rPr lang="en-US" dirty="0"/>
              <a:t>.</a:t>
            </a:r>
          </a:p>
          <a:p>
            <a:pPr lvl="1"/>
            <a:r>
              <a:rPr lang="en-US" dirty="0"/>
              <a:t>Developers know the features but they cannot perceive the performance.</a:t>
            </a:r>
          </a:p>
          <a:p>
            <a:pPr lvl="1"/>
            <a:r>
              <a:rPr lang="en-US" dirty="0"/>
              <a:t>Quality experts know performance, but they don't know features.</a:t>
            </a:r>
          </a:p>
          <a:p>
            <a:r>
              <a:rPr lang="en-US" dirty="0"/>
              <a:t>One recommended solution to bridge the gap is </a:t>
            </a:r>
            <a:r>
              <a:rPr lang="en-US" dirty="0">
                <a:solidFill>
                  <a:srgbClr val="FF0000"/>
                </a:solidFill>
              </a:rPr>
              <a:t>automation</a:t>
            </a:r>
            <a:r>
              <a:rPr lang="en-US" dirty="0"/>
              <a:t>.</a:t>
            </a:r>
          </a:p>
          <a:p>
            <a:pPr lvl="1"/>
            <a:r>
              <a:rPr lang="en-US" dirty="0"/>
              <a:t>Eliminate the need for qualified people for manual construction of methods and models for performance.</a:t>
            </a:r>
          </a:p>
          <a:p>
            <a:pPr lvl="1"/>
            <a:r>
              <a:rPr lang="en-US" dirty="0"/>
              <a:t>Reduce time and effort for performance validation.</a:t>
            </a:r>
          </a:p>
        </p:txBody>
      </p:sp>
      <p:sp>
        <p:nvSpPr>
          <p:cNvPr id="4" name="Slide Number Placeholder 3">
            <a:extLst>
              <a:ext uri="{FF2B5EF4-FFF2-40B4-BE49-F238E27FC236}">
                <a16:creationId xmlns:a16="http://schemas.microsoft.com/office/drawing/2014/main" id="{6A9A0850-B3D3-B645-A887-D0660F696A58}"/>
              </a:ext>
            </a:extLst>
          </p:cNvPr>
          <p:cNvSpPr>
            <a:spLocks noGrp="1"/>
          </p:cNvSpPr>
          <p:nvPr>
            <p:ph type="sldNum" sz="quarter" idx="12"/>
          </p:nvPr>
        </p:nvSpPr>
        <p:spPr/>
        <p:txBody>
          <a:bodyPr/>
          <a:lstStyle/>
          <a:p>
            <a:fld id="{16D6CE68-A2D0-4148-AD8B-3294DC4CB750}" type="slidenum">
              <a:rPr lang="en-US" smtClean="0"/>
              <a:t>78</a:t>
            </a:fld>
            <a:endParaRPr lang="en-US" dirty="0"/>
          </a:p>
        </p:txBody>
      </p:sp>
    </p:spTree>
    <p:extLst>
      <p:ext uri="{BB962C8B-B14F-4D97-AF65-F5344CB8AC3E}">
        <p14:creationId xmlns:p14="http://schemas.microsoft.com/office/powerpoint/2010/main" val="3906729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0ECD10-B7FF-544B-A582-C583C53B110B}"/>
              </a:ext>
            </a:extLst>
          </p:cNvPr>
          <p:cNvSpPr>
            <a:spLocks noGrp="1"/>
          </p:cNvSpPr>
          <p:nvPr>
            <p:ph type="sldNum" sz="quarter" idx="12"/>
          </p:nvPr>
        </p:nvSpPr>
        <p:spPr/>
        <p:txBody>
          <a:bodyPr/>
          <a:lstStyle/>
          <a:p>
            <a:fld id="{16D6CE68-A2D0-4148-AD8B-3294DC4CB750}" type="slidenum">
              <a:rPr lang="en-US" smtClean="0"/>
              <a:t>8</a:t>
            </a:fld>
            <a:endParaRPr lang="en-US" dirty="0"/>
          </a:p>
        </p:txBody>
      </p:sp>
      <p:sp>
        <p:nvSpPr>
          <p:cNvPr id="5" name="Title 1">
            <a:extLst>
              <a:ext uri="{FF2B5EF4-FFF2-40B4-BE49-F238E27FC236}">
                <a16:creationId xmlns:a16="http://schemas.microsoft.com/office/drawing/2014/main" id="{7E2C9FDF-72AA-4441-9CBE-8066F85EFE8F}"/>
              </a:ext>
            </a:extLst>
          </p:cNvPr>
          <p:cNvSpPr>
            <a:spLocks noGrp="1"/>
          </p:cNvSpPr>
          <p:nvPr>
            <p:ph type="title"/>
          </p:nvPr>
        </p:nvSpPr>
        <p:spPr>
          <a:xfrm>
            <a:off x="457200" y="2857500"/>
            <a:ext cx="8229600" cy="1143000"/>
          </a:xfrm>
        </p:spPr>
        <p:txBody>
          <a:bodyPr>
            <a:normAutofit fontScale="90000"/>
          </a:bodyPr>
          <a:lstStyle/>
          <a:p>
            <a:pPr algn="ctr"/>
            <a:r>
              <a:rPr lang="en-US" dirty="0">
                <a:solidFill>
                  <a:srgbClr val="0432FF"/>
                </a:solidFill>
              </a:rPr>
              <a:t>Software Performance Engineering (SPE)</a:t>
            </a:r>
          </a:p>
        </p:txBody>
      </p:sp>
    </p:spTree>
    <p:extLst>
      <p:ext uri="{BB962C8B-B14F-4D97-AF65-F5344CB8AC3E}">
        <p14:creationId xmlns:p14="http://schemas.microsoft.com/office/powerpoint/2010/main" val="4075521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5721-939F-AB48-87FF-12D00EF48F92}"/>
              </a:ext>
            </a:extLst>
          </p:cNvPr>
          <p:cNvSpPr>
            <a:spLocks noGrp="1"/>
          </p:cNvSpPr>
          <p:nvPr>
            <p:ph type="title"/>
          </p:nvPr>
        </p:nvSpPr>
        <p:spPr/>
        <p:txBody>
          <a:bodyPr>
            <a:normAutofit/>
          </a:bodyPr>
          <a:lstStyle/>
          <a:p>
            <a:r>
              <a:rPr lang="en-CA" sz="3600" dirty="0"/>
              <a:t>Performance Efficiency (ISO 25010)</a:t>
            </a:r>
            <a:endParaRPr lang="en-US" sz="3600" dirty="0"/>
          </a:p>
        </p:txBody>
      </p:sp>
      <p:sp>
        <p:nvSpPr>
          <p:cNvPr id="4" name="Slide Number Placeholder 3">
            <a:extLst>
              <a:ext uri="{FF2B5EF4-FFF2-40B4-BE49-F238E27FC236}">
                <a16:creationId xmlns:a16="http://schemas.microsoft.com/office/drawing/2014/main" id="{B16911FE-EA81-564E-A1BF-F234725DEB6C}"/>
              </a:ext>
            </a:extLst>
          </p:cNvPr>
          <p:cNvSpPr>
            <a:spLocks noGrp="1"/>
          </p:cNvSpPr>
          <p:nvPr>
            <p:ph type="sldNum" sz="quarter" idx="12"/>
          </p:nvPr>
        </p:nvSpPr>
        <p:spPr/>
        <p:txBody>
          <a:bodyPr/>
          <a:lstStyle/>
          <a:p>
            <a:fld id="{16D6CE68-A2D0-4148-AD8B-3294DC4CB750}" type="slidenum">
              <a:rPr lang="en-US" smtClean="0"/>
              <a:t>9</a:t>
            </a:fld>
            <a:endParaRPr lang="en-US" dirty="0"/>
          </a:p>
        </p:txBody>
      </p:sp>
      <p:graphicFrame>
        <p:nvGraphicFramePr>
          <p:cNvPr id="5" name="Table 5">
            <a:extLst>
              <a:ext uri="{FF2B5EF4-FFF2-40B4-BE49-F238E27FC236}">
                <a16:creationId xmlns:a16="http://schemas.microsoft.com/office/drawing/2014/main" id="{1AD13AF6-D5F6-814C-B79D-C6B9E562DC34}"/>
              </a:ext>
            </a:extLst>
          </p:cNvPr>
          <p:cNvGraphicFramePr>
            <a:graphicFrameLocks noGrp="1"/>
          </p:cNvGraphicFramePr>
          <p:nvPr>
            <p:extLst>
              <p:ext uri="{D42A27DB-BD31-4B8C-83A1-F6EECF244321}">
                <p14:modId xmlns:p14="http://schemas.microsoft.com/office/powerpoint/2010/main" val="1513542287"/>
              </p:ext>
            </p:extLst>
          </p:nvPr>
        </p:nvGraphicFramePr>
        <p:xfrm>
          <a:off x="616618" y="1886203"/>
          <a:ext cx="7910763" cy="3906520"/>
        </p:xfrm>
        <a:graphic>
          <a:graphicData uri="http://schemas.openxmlformats.org/drawingml/2006/table">
            <a:tbl>
              <a:tblPr firstRow="1" bandRow="1">
                <a:tableStyleId>{21E4AEA4-8DFA-4A89-87EB-49C32662AFE0}</a:tableStyleId>
              </a:tblPr>
              <a:tblGrid>
                <a:gridCol w="2216752">
                  <a:extLst>
                    <a:ext uri="{9D8B030D-6E8A-4147-A177-3AD203B41FA5}">
                      <a16:colId xmlns:a16="http://schemas.microsoft.com/office/drawing/2014/main" val="3388250772"/>
                    </a:ext>
                  </a:extLst>
                </a:gridCol>
                <a:gridCol w="5694011">
                  <a:extLst>
                    <a:ext uri="{9D8B030D-6E8A-4147-A177-3AD203B41FA5}">
                      <a16:colId xmlns:a16="http://schemas.microsoft.com/office/drawing/2014/main" val="384472952"/>
                    </a:ext>
                  </a:extLst>
                </a:gridCol>
              </a:tblGrid>
              <a:tr h="370840">
                <a:tc>
                  <a:txBody>
                    <a:bodyPr/>
                    <a:lstStyle/>
                    <a:p>
                      <a:r>
                        <a:rPr lang="en-US" dirty="0"/>
                        <a:t>Quality (sub) factor</a:t>
                      </a:r>
                    </a:p>
                  </a:txBody>
                  <a:tcPr/>
                </a:tc>
                <a:tc>
                  <a:txBody>
                    <a:bodyPr/>
                    <a:lstStyle/>
                    <a:p>
                      <a:r>
                        <a:rPr lang="en-US" dirty="0"/>
                        <a:t>Description</a:t>
                      </a:r>
                    </a:p>
                  </a:txBody>
                  <a:tcPr/>
                </a:tc>
                <a:extLst>
                  <a:ext uri="{0D108BD9-81ED-4DB2-BD59-A6C34878D82A}">
                    <a16:rowId xmlns:a16="http://schemas.microsoft.com/office/drawing/2014/main" val="531343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400" b="1" kern="1200" dirty="0">
                          <a:effectLst/>
                        </a:rPr>
                        <a:t>Performance efficiency </a:t>
                      </a:r>
                      <a:endParaRPr lang="en-CA" sz="2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kern="1200" dirty="0">
                          <a:effectLst/>
                        </a:rPr>
                        <a:t>Performance relative to the amount of resources used under stated conditions </a:t>
                      </a:r>
                      <a:endParaRPr lang="en-CA" sz="2000" dirty="0"/>
                    </a:p>
                  </a:txBody>
                  <a:tcPr/>
                </a:tc>
                <a:extLst>
                  <a:ext uri="{0D108BD9-81ED-4DB2-BD59-A6C34878D82A}">
                    <a16:rowId xmlns:a16="http://schemas.microsoft.com/office/drawing/2014/main" val="3887113415"/>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000" b="1" u="none" kern="1200" dirty="0">
                          <a:effectLst/>
                        </a:rPr>
                        <a:t>Time behavior </a:t>
                      </a:r>
                      <a:endParaRPr lang="en-CA" sz="2000" b="1" u="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kern="1200" dirty="0">
                          <a:effectLst/>
                        </a:rPr>
                        <a:t>Degree to which the response and processing times and throughput rates of a product or system, when performing its functions, meet requirements</a:t>
                      </a:r>
                      <a:endParaRPr lang="en-CA" sz="2000" dirty="0"/>
                    </a:p>
                  </a:txBody>
                  <a:tcPr/>
                </a:tc>
                <a:extLst>
                  <a:ext uri="{0D108BD9-81ED-4DB2-BD59-A6C34878D82A}">
                    <a16:rowId xmlns:a16="http://schemas.microsoft.com/office/drawing/2014/main" val="2283266515"/>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000" b="1" u="none" kern="1200" dirty="0">
                          <a:effectLst/>
                        </a:rPr>
                        <a:t>Resource utilization </a:t>
                      </a:r>
                      <a:endParaRPr lang="en-CA" sz="2000" b="1" u="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kern="1200" dirty="0">
                          <a:effectLst/>
                        </a:rPr>
                        <a:t>Degree to which the amounts and types of resources used by a product or system when performing its functions meet requirements </a:t>
                      </a:r>
                      <a:endParaRPr lang="en-CA" sz="2000" dirty="0"/>
                    </a:p>
                  </a:txBody>
                  <a:tcPr/>
                </a:tc>
                <a:extLst>
                  <a:ext uri="{0D108BD9-81ED-4DB2-BD59-A6C34878D82A}">
                    <a16:rowId xmlns:a16="http://schemas.microsoft.com/office/drawing/2014/main" val="753293399"/>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000" b="1" u="none" kern="1200" dirty="0">
                          <a:effectLst/>
                        </a:rPr>
                        <a:t>Capacity</a:t>
                      </a:r>
                      <a:endParaRPr lang="en-CA" sz="2000" b="1" u="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kern="1200" dirty="0">
                          <a:effectLst/>
                        </a:rPr>
                        <a:t>Degree to which the maximum limits of a product or system parameter meet requirements </a:t>
                      </a:r>
                      <a:endParaRPr lang="en-CA" sz="2000" dirty="0"/>
                    </a:p>
                  </a:txBody>
                  <a:tcPr/>
                </a:tc>
                <a:extLst>
                  <a:ext uri="{0D108BD9-81ED-4DB2-BD59-A6C34878D82A}">
                    <a16:rowId xmlns:a16="http://schemas.microsoft.com/office/drawing/2014/main" val="2821776848"/>
                  </a:ext>
                </a:extLst>
              </a:tr>
            </a:tbl>
          </a:graphicData>
        </a:graphic>
      </p:graphicFrame>
    </p:spTree>
    <p:extLst>
      <p:ext uri="{BB962C8B-B14F-4D97-AF65-F5344CB8AC3E}">
        <p14:creationId xmlns:p14="http://schemas.microsoft.com/office/powerpoint/2010/main" val="18154920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gztqfhr7qc7qbketstwhcvvqsc81zv"/>
</p:tagLst>
</file>

<file path=ppt/tags/tag2.xml><?xml version="1.0" encoding="utf-8"?>
<p:tagLst xmlns:a="http://schemas.openxmlformats.org/drawingml/2006/main" xmlns:r="http://schemas.openxmlformats.org/officeDocument/2006/relationships" xmlns:p="http://schemas.openxmlformats.org/presentationml/2006/main">
  <p:tag name="TIMING" val="|9.2|17.2|2.8|1.4"/>
</p:tagLst>
</file>

<file path=ppt/tags/tag3.xml><?xml version="1.0" encoding="utf-8"?>
<p:tagLst xmlns:a="http://schemas.openxmlformats.org/drawingml/2006/main" xmlns:r="http://schemas.openxmlformats.org/officeDocument/2006/relationships" xmlns:p="http://schemas.openxmlformats.org/presentationml/2006/main">
  <p:tag name="TIMING" val="|9.4|3.1"/>
</p:tagLst>
</file>

<file path=ppt/theme/theme1.xml><?xml version="1.0" encoding="utf-8"?>
<a:theme xmlns:a="http://schemas.openxmlformats.org/drawingml/2006/main" name="20151025">
  <a:themeElements>
    <a:clrScheme name="Custom 1">
      <a:dk1>
        <a:srgbClr val="000000"/>
      </a:dk1>
      <a:lt1>
        <a:srgbClr val="FFFFFF"/>
      </a:lt1>
      <a:dk2>
        <a:srgbClr val="44546A"/>
      </a:dk2>
      <a:lt2>
        <a:srgbClr val="E7E6E6"/>
      </a:lt2>
      <a:accent1>
        <a:srgbClr val="404040"/>
      </a:accent1>
      <a:accent2>
        <a:srgbClr val="2B696C"/>
      </a:accent2>
      <a:accent3>
        <a:srgbClr val="F29724"/>
      </a:accent3>
      <a:accent4>
        <a:srgbClr val="B80D48"/>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51025" id="{A03FACEB-14C9-475E-B3A2-0BC60B11F74D}" vid="{D38F54B5-D210-4D65-B82A-5CDB9A1C6C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3.png"/></Relationships>
</file>

<file path=ppt/webextensions/webextension1.xml><?xml version="1.0" encoding="utf-8"?>
<we:webextension xmlns:we="http://schemas.microsoft.com/office/webextensions/webextension/2010/11" id="{312B1E35-4220-4C45-B55E-02074FB23944}">
  <we:reference id="wa104379261" version="3.0.2.3" store="en-001" storeType="OMEX"/>
  <we:alternateReferences>
    <we:reference id="WA104379261" version="3.0.2.3" store="" storeType="OMEX"/>
  </we:alternateReferences>
  <we:properties>
    <we:property name="MENTIMETER_QUESTION_ID_KEY" value="&quot;u76fo7iyw6nr&quot;"/>
    <we:property name="MENTIMETER_SHOW_JOIN_INSTRUCTIONS" value="&quot;true&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11150</TotalTime>
  <Words>5815</Words>
  <Application>Microsoft Office PowerPoint</Application>
  <PresentationFormat>On-screen Show (4:3)</PresentationFormat>
  <Paragraphs>677</Paragraphs>
  <Slides>78</Slides>
  <Notes>34</Notes>
  <HiddenSlides>10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78</vt:i4>
      </vt:variant>
    </vt:vector>
  </HeadingPairs>
  <TitlesOfParts>
    <vt:vector size="90" baseType="lpstr">
      <vt:lpstr>Futura Medium</vt:lpstr>
      <vt:lpstr>Gill Sans</vt:lpstr>
      <vt:lpstr>Gill Sans SemiBold</vt:lpstr>
      <vt:lpstr>Söhne</vt:lpstr>
      <vt:lpstr>urw-din</vt:lpstr>
      <vt:lpstr>Arial</vt:lpstr>
      <vt:lpstr>Calibri</vt:lpstr>
      <vt:lpstr>Helvetica</vt:lpstr>
      <vt:lpstr>Palatino Linotype</vt:lpstr>
      <vt:lpstr>Times</vt:lpstr>
      <vt:lpstr>Wingdings</vt:lpstr>
      <vt:lpstr>20151025</vt:lpstr>
      <vt:lpstr>Comp 4350 Software Engineering II Lecture 10</vt:lpstr>
      <vt:lpstr>Administrative items</vt:lpstr>
      <vt:lpstr>(Ultra) Large-Scale Software Systems</vt:lpstr>
      <vt:lpstr>Software system failures are often due to performance issues rather than functional bugs</vt:lpstr>
      <vt:lpstr>A page load slowdown of only one second could cost?  </vt:lpstr>
      <vt:lpstr>The short-battery-life of the Surface Pro tablet was due to a software performance bug</vt:lpstr>
      <vt:lpstr>Outline</vt:lpstr>
      <vt:lpstr>Software Performance Engineering (SPE)</vt:lpstr>
      <vt:lpstr>Performance Efficiency (ISO 25010)</vt:lpstr>
      <vt:lpstr>Software performance</vt:lpstr>
      <vt:lpstr>Software Performance Engineering (SPE)</vt:lpstr>
      <vt:lpstr>SPE: Objectives</vt:lpstr>
      <vt:lpstr>PowerPoint Presentation</vt:lpstr>
      <vt:lpstr>PowerPoint Presentation</vt:lpstr>
      <vt:lpstr>SPE: Requirements Phase</vt:lpstr>
      <vt:lpstr>PowerPoint Presentation</vt:lpstr>
      <vt:lpstr>SPE: Architecture and Design</vt:lpstr>
      <vt:lpstr>Key considerations for designing software</vt:lpstr>
      <vt:lpstr>PowerPoint Presentation</vt:lpstr>
      <vt:lpstr>SPE: Testing</vt:lpstr>
      <vt:lpstr>What is a performance regression?</vt:lpstr>
      <vt:lpstr>PowerPoint Presentation</vt:lpstr>
      <vt:lpstr>PowerPoint Presentation</vt:lpstr>
      <vt:lpstr>SPE: Monitoring &amp; Capacity Management</vt:lpstr>
      <vt:lpstr>How the form it as a pattern mining problem?</vt:lpstr>
      <vt:lpstr>Benefits of SPE</vt:lpstr>
      <vt:lpstr>Performance Testing</vt:lpstr>
      <vt:lpstr>Performance Testing</vt:lpstr>
      <vt:lpstr>Testing: Types of tests</vt:lpstr>
      <vt:lpstr>Stress testing</vt:lpstr>
      <vt:lpstr>Characteristics of stress testing</vt:lpstr>
      <vt:lpstr>Testing: Types of tests</vt:lpstr>
      <vt:lpstr>Endurance testing</vt:lpstr>
      <vt:lpstr>Endurance testing</vt:lpstr>
      <vt:lpstr>Looking for known patterns: Deadlocks and memory leak</vt:lpstr>
      <vt:lpstr>Deadlocks and memory leak: before and after fix</vt:lpstr>
      <vt:lpstr>Testing: Types of tests</vt:lpstr>
      <vt:lpstr>Load Testing </vt:lpstr>
      <vt:lpstr>Question: you have online gaming server,  you would like to validate server stability and performance in a long period of time (over a couple weeks) understand a stable number of players. What tests will you use? </vt:lpstr>
      <vt:lpstr>Load Testing </vt:lpstr>
      <vt:lpstr>How can we design loads?</vt:lpstr>
      <vt:lpstr>Designing Realistic Loads</vt:lpstr>
      <vt:lpstr>Characterizing an Aggregate Workload</vt:lpstr>
      <vt:lpstr>Designing Realistic Loads</vt:lpstr>
      <vt:lpstr>How can we get the workload mix (ratio) of user action?</vt:lpstr>
      <vt:lpstr>Estimate using historical data</vt:lpstr>
      <vt:lpstr>Estimate using historical data</vt:lpstr>
      <vt:lpstr>Estimate the probability/intensity based on logging</vt:lpstr>
      <vt:lpstr>Estimate using historical data</vt:lpstr>
      <vt:lpstr>For new project</vt:lpstr>
      <vt:lpstr>Aggregate Workload - Workload Intensity</vt:lpstr>
      <vt:lpstr>PowerPoint Presentation</vt:lpstr>
      <vt:lpstr>How can we design loads?</vt:lpstr>
      <vt:lpstr>Designing Fault-Inducing Loads</vt:lpstr>
      <vt:lpstr>Performance Test Process</vt:lpstr>
      <vt:lpstr>Live-user Based Test Execution</vt:lpstr>
      <vt:lpstr>Driver-based Test Execution</vt:lpstr>
      <vt:lpstr>Test monitoring and data collection</vt:lpstr>
      <vt:lpstr>Test Monitoring Tools</vt:lpstr>
      <vt:lpstr>Performance Test Process</vt:lpstr>
      <vt:lpstr>Sample Counters</vt:lpstr>
      <vt:lpstr>Sample Execution Logs</vt:lpstr>
      <vt:lpstr>Verifying Against Threshold Values</vt:lpstr>
      <vt:lpstr>Detecting Known Problems  Using Patterns</vt:lpstr>
      <vt:lpstr>Looking for known patterns: Deadlocks and memory leak</vt:lpstr>
      <vt:lpstr>Looking for keywords in logs</vt:lpstr>
      <vt:lpstr>Building performance models</vt:lpstr>
      <vt:lpstr>PowerPoint Presentation</vt:lpstr>
      <vt:lpstr>Reference</vt:lpstr>
      <vt:lpstr>Software performance metrics</vt:lpstr>
      <vt:lpstr>Measurements: Basic concepts</vt:lpstr>
      <vt:lpstr>Measurements: Process</vt:lpstr>
      <vt:lpstr>Measurements: Example - Exercise</vt:lpstr>
      <vt:lpstr>Measurements: Sorting Component</vt:lpstr>
      <vt:lpstr>Measurements: Data Type</vt:lpstr>
      <vt:lpstr>Measurements: Bias</vt:lpstr>
      <vt:lpstr>Measurements: Challenges</vt:lpstr>
      <vt:lpstr>Challenges of SPE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 8371E Software Quality Engineering</dc:title>
  <dc:creator>Heng Li</dc:creator>
  <cp:lastModifiedBy>Shaowei Wang</cp:lastModifiedBy>
  <cp:revision>657</cp:revision>
  <dcterms:created xsi:type="dcterms:W3CDTF">2020-09-13T20:04:36Z</dcterms:created>
  <dcterms:modified xsi:type="dcterms:W3CDTF">2023-10-19T16:21:54Z</dcterms:modified>
</cp:coreProperties>
</file>